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4"/>
  </p:sldMasterIdLst>
  <p:notesMasterIdLst>
    <p:notesMasterId r:id="rId47"/>
  </p:notesMasterIdLst>
  <p:sldIdLst>
    <p:sldId id="261" r:id="rId5"/>
    <p:sldId id="260" r:id="rId6"/>
    <p:sldId id="273" r:id="rId7"/>
    <p:sldId id="286" r:id="rId8"/>
    <p:sldId id="287" r:id="rId9"/>
    <p:sldId id="288" r:id="rId10"/>
    <p:sldId id="289" r:id="rId11"/>
    <p:sldId id="290" r:id="rId12"/>
    <p:sldId id="279" r:id="rId13"/>
    <p:sldId id="296" r:id="rId14"/>
    <p:sldId id="297" r:id="rId15"/>
    <p:sldId id="291" r:id="rId16"/>
    <p:sldId id="256" r:id="rId17"/>
    <p:sldId id="257" r:id="rId18"/>
    <p:sldId id="281" r:id="rId19"/>
    <p:sldId id="282" r:id="rId20"/>
    <p:sldId id="298" r:id="rId21"/>
    <p:sldId id="283" r:id="rId22"/>
    <p:sldId id="277" r:id="rId23"/>
    <p:sldId id="278" r:id="rId24"/>
    <p:sldId id="308" r:id="rId25"/>
    <p:sldId id="303" r:id="rId26"/>
    <p:sldId id="299" r:id="rId27"/>
    <p:sldId id="284" r:id="rId28"/>
    <p:sldId id="275" r:id="rId29"/>
    <p:sldId id="302" r:id="rId30"/>
    <p:sldId id="306" r:id="rId31"/>
    <p:sldId id="304" r:id="rId32"/>
    <p:sldId id="268" r:id="rId33"/>
    <p:sldId id="300" r:id="rId34"/>
    <p:sldId id="285" r:id="rId35"/>
    <p:sldId id="305" r:id="rId36"/>
    <p:sldId id="274" r:id="rId37"/>
    <p:sldId id="301" r:id="rId38"/>
    <p:sldId id="307" r:id="rId39"/>
    <p:sldId id="313" r:id="rId40"/>
    <p:sldId id="309" r:id="rId41"/>
    <p:sldId id="310" r:id="rId42"/>
    <p:sldId id="311" r:id="rId43"/>
    <p:sldId id="312" r:id="rId44"/>
    <p:sldId id="314" r:id="rId45"/>
    <p:sldId id="27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7E3DF-1489-4E46-AA9A-CE0CECBAEAF5}" v="211" dt="2022-08-11T09:12:31.006"/>
    <p1510:client id="{7EBF0D96-6CF1-1EE8-DCB9-6E4AF39B0506}" v="20" dt="2022-08-11T09:05:03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43C7D3-251A-45F0-A1B6-2EA3229FEFD4}" type="doc">
      <dgm:prSet loTypeId="urn:microsoft.com/office/officeart/2008/layout/AlternatingHexagons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457D265-FDC3-4860-BD71-B581AF2B55BB}">
      <dgm:prSet phldrT="[Text]"/>
      <dgm:spPr/>
      <dgm:t>
        <a:bodyPr/>
        <a:lstStyle/>
        <a:p>
          <a:r>
            <a:rPr lang="en-US"/>
            <a:t>1</a:t>
          </a:r>
        </a:p>
      </dgm:t>
    </dgm:pt>
    <dgm:pt modelId="{FD8B7D0C-0F68-43B7-8460-DA4A7CD28522}" type="parTrans" cxnId="{5E8799B6-422A-4FB3-8C8A-AA51AB246581}">
      <dgm:prSet/>
      <dgm:spPr/>
      <dgm:t>
        <a:bodyPr/>
        <a:lstStyle/>
        <a:p>
          <a:endParaRPr lang="en-US"/>
        </a:p>
      </dgm:t>
    </dgm:pt>
    <dgm:pt modelId="{FA48AC90-F681-4E49-8CA5-4E56F5811BF7}" type="sibTrans" cxnId="{5E8799B6-422A-4FB3-8C8A-AA51AB246581}">
      <dgm:prSet/>
      <dgm:spPr/>
      <dgm:t>
        <a:bodyPr/>
        <a:lstStyle/>
        <a:p>
          <a:endParaRPr lang="en-US"/>
        </a:p>
      </dgm:t>
    </dgm:pt>
    <dgm:pt modelId="{E76343E7-8562-4E24-82DA-7005B9FAAF6A}">
      <dgm:prSet phldrT="[Text]"/>
      <dgm:spPr/>
      <dgm:t>
        <a:bodyPr/>
        <a:lstStyle/>
        <a:p>
          <a:pPr>
            <a:buNone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Ý TƯỞNG</a:t>
          </a:r>
        </a:p>
      </dgm:t>
    </dgm:pt>
    <dgm:pt modelId="{36CB94AA-6E1E-41F5-AE4E-D3F577D36FC9}" type="parTrans" cxnId="{2BF4B7F0-A92E-4494-99C8-EE326D2504C4}">
      <dgm:prSet/>
      <dgm:spPr/>
      <dgm:t>
        <a:bodyPr/>
        <a:lstStyle/>
        <a:p>
          <a:endParaRPr lang="en-US"/>
        </a:p>
      </dgm:t>
    </dgm:pt>
    <dgm:pt modelId="{2D3689B4-0231-41E0-92BD-48D2F448E6BF}" type="sibTrans" cxnId="{2BF4B7F0-A92E-4494-99C8-EE326D2504C4}">
      <dgm:prSet/>
      <dgm:spPr/>
      <dgm:t>
        <a:bodyPr/>
        <a:lstStyle/>
        <a:p>
          <a:endParaRPr lang="en-US"/>
        </a:p>
      </dgm:t>
    </dgm:pt>
    <dgm:pt modelId="{AFF945A7-5018-4233-A3FC-F1D3A6EFFC0C}">
      <dgm:prSet phldrT="[Text]"/>
      <dgm:spPr/>
      <dgm:t>
        <a:bodyPr/>
        <a:lstStyle/>
        <a:p>
          <a:r>
            <a:rPr lang="en-US"/>
            <a:t>2</a:t>
          </a:r>
        </a:p>
      </dgm:t>
    </dgm:pt>
    <dgm:pt modelId="{691AC9FE-39AF-4916-937E-A342DC7B673C}" type="parTrans" cxnId="{BDAD6A77-C206-4BA1-8ED1-F35E36218308}">
      <dgm:prSet/>
      <dgm:spPr/>
      <dgm:t>
        <a:bodyPr/>
        <a:lstStyle/>
        <a:p>
          <a:endParaRPr lang="en-US"/>
        </a:p>
      </dgm:t>
    </dgm:pt>
    <dgm:pt modelId="{669AD03A-18DD-4A4C-8570-9EDA56B65567}" type="sibTrans" cxnId="{BDAD6A77-C206-4BA1-8ED1-F35E36218308}">
      <dgm:prSet/>
      <dgm:spPr/>
      <dgm:t>
        <a:bodyPr/>
        <a:lstStyle/>
        <a:p>
          <a:endParaRPr lang="en-US"/>
        </a:p>
      </dgm:t>
    </dgm:pt>
    <dgm:pt modelId="{A6F02D9D-8A06-4652-B880-5ED6C0D3509F}">
      <dgm:prSet phldrT="[Text]"/>
      <dgm:spPr/>
      <dgm:t>
        <a:bodyPr/>
        <a:lstStyle/>
        <a:p>
          <a:pPr>
            <a:buNone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CHỌN LINH KIỆN</a:t>
          </a:r>
        </a:p>
      </dgm:t>
    </dgm:pt>
    <dgm:pt modelId="{4521569C-2C96-43A4-B1CA-F73C3AA12CE0}" type="parTrans" cxnId="{30DCCC9D-99E1-462E-9E7B-7D8E7E8031FC}">
      <dgm:prSet/>
      <dgm:spPr/>
      <dgm:t>
        <a:bodyPr/>
        <a:lstStyle/>
        <a:p>
          <a:endParaRPr lang="en-US"/>
        </a:p>
      </dgm:t>
    </dgm:pt>
    <dgm:pt modelId="{0F4A4DDD-5675-47B5-A861-43F9D1B0F1B5}" type="sibTrans" cxnId="{30DCCC9D-99E1-462E-9E7B-7D8E7E8031FC}">
      <dgm:prSet/>
      <dgm:spPr/>
      <dgm:t>
        <a:bodyPr/>
        <a:lstStyle/>
        <a:p>
          <a:endParaRPr lang="en-US"/>
        </a:p>
      </dgm:t>
    </dgm:pt>
    <dgm:pt modelId="{972A387B-F7D4-465A-8177-334A809919A7}">
      <dgm:prSet phldrT="[Text]"/>
      <dgm:spPr/>
      <dgm:t>
        <a:bodyPr/>
        <a:lstStyle/>
        <a:p>
          <a:pPr>
            <a:buNone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SẢN PHẨM</a:t>
          </a:r>
        </a:p>
      </dgm:t>
    </dgm:pt>
    <dgm:pt modelId="{9A1E463E-4F12-4556-8E9D-CB173AE065B6}" type="parTrans" cxnId="{48BB70D8-3B3F-4845-B57A-7B12B5B1B5DF}">
      <dgm:prSet/>
      <dgm:spPr/>
      <dgm:t>
        <a:bodyPr/>
        <a:lstStyle/>
        <a:p>
          <a:endParaRPr lang="en-US"/>
        </a:p>
      </dgm:t>
    </dgm:pt>
    <dgm:pt modelId="{CF6EF2C3-0986-4A19-A5F1-4C31773489C8}" type="sibTrans" cxnId="{48BB70D8-3B3F-4845-B57A-7B12B5B1B5DF}">
      <dgm:prSet/>
      <dgm:spPr/>
      <dgm:t>
        <a:bodyPr/>
        <a:lstStyle/>
        <a:p>
          <a:endParaRPr lang="en-US"/>
        </a:p>
      </dgm:t>
    </dgm:pt>
    <dgm:pt modelId="{0378F9E9-3866-41D2-9146-784F3CB9F44D}" type="pres">
      <dgm:prSet presAssocID="{A543C7D3-251A-45F0-A1B6-2EA3229FEFD4}" presName="Name0" presStyleCnt="0">
        <dgm:presLayoutVars>
          <dgm:chMax/>
          <dgm:chPref/>
          <dgm:dir/>
          <dgm:animLvl val="lvl"/>
        </dgm:presLayoutVars>
      </dgm:prSet>
      <dgm:spPr/>
    </dgm:pt>
    <dgm:pt modelId="{A9806584-6AD0-4B8C-851B-EA7342E1E673}" type="pres">
      <dgm:prSet presAssocID="{2457D265-FDC3-4860-BD71-B581AF2B55BB}" presName="composite" presStyleCnt="0"/>
      <dgm:spPr/>
    </dgm:pt>
    <dgm:pt modelId="{8BD06CF0-7519-48D8-BE48-C037BC872BE5}" type="pres">
      <dgm:prSet presAssocID="{2457D265-FDC3-4860-BD71-B581AF2B55BB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374A6A7-77E8-488B-8A52-9122AD7C1C0A}" type="pres">
      <dgm:prSet presAssocID="{2457D265-FDC3-4860-BD71-B581AF2B55BB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771A7E3-3CEB-4C7F-8039-DD94A7D4F561}" type="pres">
      <dgm:prSet presAssocID="{2457D265-FDC3-4860-BD71-B581AF2B55BB}" presName="BalanceSpacing" presStyleCnt="0"/>
      <dgm:spPr/>
    </dgm:pt>
    <dgm:pt modelId="{D0DBAFA2-1194-4B5F-A3E2-BC322C437856}" type="pres">
      <dgm:prSet presAssocID="{2457D265-FDC3-4860-BD71-B581AF2B55BB}" presName="BalanceSpacing1" presStyleCnt="0"/>
      <dgm:spPr/>
    </dgm:pt>
    <dgm:pt modelId="{59535079-A995-4629-B59C-247A63AB92AF}" type="pres">
      <dgm:prSet presAssocID="{FA48AC90-F681-4E49-8CA5-4E56F5811BF7}" presName="Accent1Text" presStyleLbl="node1" presStyleIdx="1" presStyleCnt="4"/>
      <dgm:spPr/>
    </dgm:pt>
    <dgm:pt modelId="{675DC0A6-F0FE-4DD3-9CCB-4F0651D2D8E3}" type="pres">
      <dgm:prSet presAssocID="{FA48AC90-F681-4E49-8CA5-4E56F5811BF7}" presName="spaceBetweenRectangles" presStyleCnt="0"/>
      <dgm:spPr/>
    </dgm:pt>
    <dgm:pt modelId="{9B416481-324F-4D08-B137-15694077A62C}" type="pres">
      <dgm:prSet presAssocID="{AFF945A7-5018-4233-A3FC-F1D3A6EFFC0C}" presName="composite" presStyleCnt="0"/>
      <dgm:spPr/>
    </dgm:pt>
    <dgm:pt modelId="{4BEB3AA4-9FF8-48FE-B896-1224A5AA84A3}" type="pres">
      <dgm:prSet presAssocID="{AFF945A7-5018-4233-A3FC-F1D3A6EFFC0C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13DAB43B-6F33-4D81-A674-D766B4129782}" type="pres">
      <dgm:prSet presAssocID="{AFF945A7-5018-4233-A3FC-F1D3A6EFFC0C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667B78B7-DDD1-4E2C-84D6-DB3A7D8DD4E1}" type="pres">
      <dgm:prSet presAssocID="{AFF945A7-5018-4233-A3FC-F1D3A6EFFC0C}" presName="BalanceSpacing" presStyleCnt="0"/>
      <dgm:spPr/>
    </dgm:pt>
    <dgm:pt modelId="{0F816E1E-95FE-45E9-BD38-403AD5D3E54D}" type="pres">
      <dgm:prSet presAssocID="{AFF945A7-5018-4233-A3FC-F1D3A6EFFC0C}" presName="BalanceSpacing1" presStyleCnt="0"/>
      <dgm:spPr/>
    </dgm:pt>
    <dgm:pt modelId="{12C38D03-9E0E-419E-8134-2150AC4D5C73}" type="pres">
      <dgm:prSet presAssocID="{669AD03A-18DD-4A4C-8570-9EDA56B65567}" presName="Accent1Text" presStyleLbl="node1" presStyleIdx="3" presStyleCnt="4"/>
      <dgm:spPr/>
    </dgm:pt>
  </dgm:ptLst>
  <dgm:cxnLst>
    <dgm:cxn modelId="{97702410-BAD3-4690-A9E9-FCE91FF66C7E}" type="presOf" srcId="{E76343E7-8562-4E24-82DA-7005B9FAAF6A}" destId="{5374A6A7-77E8-488B-8A52-9122AD7C1C0A}" srcOrd="0" destOrd="0" presId="urn:microsoft.com/office/officeart/2008/layout/AlternatingHexagons"/>
    <dgm:cxn modelId="{34FE0433-5566-4A49-869E-031E1C4EC670}" type="presOf" srcId="{A6F02D9D-8A06-4652-B880-5ED6C0D3509F}" destId="{13DAB43B-6F33-4D81-A674-D766B4129782}" srcOrd="0" destOrd="0" presId="urn:microsoft.com/office/officeart/2008/layout/AlternatingHexagons"/>
    <dgm:cxn modelId="{BC71D545-6D5A-401A-996D-B43A9E6C0270}" type="presOf" srcId="{AFF945A7-5018-4233-A3FC-F1D3A6EFFC0C}" destId="{4BEB3AA4-9FF8-48FE-B896-1224A5AA84A3}" srcOrd="0" destOrd="0" presId="urn:microsoft.com/office/officeart/2008/layout/AlternatingHexagons"/>
    <dgm:cxn modelId="{3034D765-8742-4C23-B6B8-609EB088BD71}" type="presOf" srcId="{A543C7D3-251A-45F0-A1B6-2EA3229FEFD4}" destId="{0378F9E9-3866-41D2-9146-784F3CB9F44D}" srcOrd="0" destOrd="0" presId="urn:microsoft.com/office/officeart/2008/layout/AlternatingHexagons"/>
    <dgm:cxn modelId="{BDAD6A77-C206-4BA1-8ED1-F35E36218308}" srcId="{A543C7D3-251A-45F0-A1B6-2EA3229FEFD4}" destId="{AFF945A7-5018-4233-A3FC-F1D3A6EFFC0C}" srcOrd="1" destOrd="0" parTransId="{691AC9FE-39AF-4916-937E-A342DC7B673C}" sibTransId="{669AD03A-18DD-4A4C-8570-9EDA56B65567}"/>
    <dgm:cxn modelId="{30DCCC9D-99E1-462E-9E7B-7D8E7E8031FC}" srcId="{AFF945A7-5018-4233-A3FC-F1D3A6EFFC0C}" destId="{A6F02D9D-8A06-4652-B880-5ED6C0D3509F}" srcOrd="0" destOrd="0" parTransId="{4521569C-2C96-43A4-B1CA-F73C3AA12CE0}" sibTransId="{0F4A4DDD-5675-47B5-A861-43F9D1B0F1B5}"/>
    <dgm:cxn modelId="{18451EAF-5BDC-4A97-9B99-E6EA0B78C5ED}" type="presOf" srcId="{972A387B-F7D4-465A-8177-334A809919A7}" destId="{5374A6A7-77E8-488B-8A52-9122AD7C1C0A}" srcOrd="0" destOrd="1" presId="urn:microsoft.com/office/officeart/2008/layout/AlternatingHexagons"/>
    <dgm:cxn modelId="{8E07A5AF-6BE4-46F1-A269-906E51820A3C}" type="presOf" srcId="{669AD03A-18DD-4A4C-8570-9EDA56B65567}" destId="{12C38D03-9E0E-419E-8134-2150AC4D5C73}" srcOrd="0" destOrd="0" presId="urn:microsoft.com/office/officeart/2008/layout/AlternatingHexagons"/>
    <dgm:cxn modelId="{5E8799B6-422A-4FB3-8C8A-AA51AB246581}" srcId="{A543C7D3-251A-45F0-A1B6-2EA3229FEFD4}" destId="{2457D265-FDC3-4860-BD71-B581AF2B55BB}" srcOrd="0" destOrd="0" parTransId="{FD8B7D0C-0F68-43B7-8460-DA4A7CD28522}" sibTransId="{FA48AC90-F681-4E49-8CA5-4E56F5811BF7}"/>
    <dgm:cxn modelId="{C63D45C7-AC8F-48AE-8489-5C83434B640E}" type="presOf" srcId="{FA48AC90-F681-4E49-8CA5-4E56F5811BF7}" destId="{59535079-A995-4629-B59C-247A63AB92AF}" srcOrd="0" destOrd="0" presId="urn:microsoft.com/office/officeart/2008/layout/AlternatingHexagons"/>
    <dgm:cxn modelId="{D0919DCB-1088-4113-821C-0A31002A36F2}" type="presOf" srcId="{2457D265-FDC3-4860-BD71-B581AF2B55BB}" destId="{8BD06CF0-7519-48D8-BE48-C037BC872BE5}" srcOrd="0" destOrd="0" presId="urn:microsoft.com/office/officeart/2008/layout/AlternatingHexagons"/>
    <dgm:cxn modelId="{48BB70D8-3B3F-4845-B57A-7B12B5B1B5DF}" srcId="{2457D265-FDC3-4860-BD71-B581AF2B55BB}" destId="{972A387B-F7D4-465A-8177-334A809919A7}" srcOrd="1" destOrd="0" parTransId="{9A1E463E-4F12-4556-8E9D-CB173AE065B6}" sibTransId="{CF6EF2C3-0986-4A19-A5F1-4C31773489C8}"/>
    <dgm:cxn modelId="{2BF4B7F0-A92E-4494-99C8-EE326D2504C4}" srcId="{2457D265-FDC3-4860-BD71-B581AF2B55BB}" destId="{E76343E7-8562-4E24-82DA-7005B9FAAF6A}" srcOrd="0" destOrd="0" parTransId="{36CB94AA-6E1E-41F5-AE4E-D3F577D36FC9}" sibTransId="{2D3689B4-0231-41E0-92BD-48D2F448E6BF}"/>
    <dgm:cxn modelId="{75628C92-0EC2-4660-B4B8-F251DFA9C00B}" type="presParOf" srcId="{0378F9E9-3866-41D2-9146-784F3CB9F44D}" destId="{A9806584-6AD0-4B8C-851B-EA7342E1E673}" srcOrd="0" destOrd="0" presId="urn:microsoft.com/office/officeart/2008/layout/AlternatingHexagons"/>
    <dgm:cxn modelId="{CD0E721F-5FA2-4DC0-BFFE-82DBE80A28CE}" type="presParOf" srcId="{A9806584-6AD0-4B8C-851B-EA7342E1E673}" destId="{8BD06CF0-7519-48D8-BE48-C037BC872BE5}" srcOrd="0" destOrd="0" presId="urn:microsoft.com/office/officeart/2008/layout/AlternatingHexagons"/>
    <dgm:cxn modelId="{72899DFB-62A9-4AD0-9A1C-61C5826FAD8A}" type="presParOf" srcId="{A9806584-6AD0-4B8C-851B-EA7342E1E673}" destId="{5374A6A7-77E8-488B-8A52-9122AD7C1C0A}" srcOrd="1" destOrd="0" presId="urn:microsoft.com/office/officeart/2008/layout/AlternatingHexagons"/>
    <dgm:cxn modelId="{E3206DC9-3EB6-4719-AD76-5A96E457E579}" type="presParOf" srcId="{A9806584-6AD0-4B8C-851B-EA7342E1E673}" destId="{0771A7E3-3CEB-4C7F-8039-DD94A7D4F561}" srcOrd="2" destOrd="0" presId="urn:microsoft.com/office/officeart/2008/layout/AlternatingHexagons"/>
    <dgm:cxn modelId="{7B22E771-5455-49F2-B6C1-D0CE14F386E8}" type="presParOf" srcId="{A9806584-6AD0-4B8C-851B-EA7342E1E673}" destId="{D0DBAFA2-1194-4B5F-A3E2-BC322C437856}" srcOrd="3" destOrd="0" presId="urn:microsoft.com/office/officeart/2008/layout/AlternatingHexagons"/>
    <dgm:cxn modelId="{01F4C1FD-FA25-45AD-A1D9-ECA9BB5232AB}" type="presParOf" srcId="{A9806584-6AD0-4B8C-851B-EA7342E1E673}" destId="{59535079-A995-4629-B59C-247A63AB92AF}" srcOrd="4" destOrd="0" presId="urn:microsoft.com/office/officeart/2008/layout/AlternatingHexagons"/>
    <dgm:cxn modelId="{751DE04A-0A88-4F87-9FF1-14575099FD13}" type="presParOf" srcId="{0378F9E9-3866-41D2-9146-784F3CB9F44D}" destId="{675DC0A6-F0FE-4DD3-9CCB-4F0651D2D8E3}" srcOrd="1" destOrd="0" presId="urn:microsoft.com/office/officeart/2008/layout/AlternatingHexagons"/>
    <dgm:cxn modelId="{86EDB1C5-1782-4268-9EE3-E789525203FF}" type="presParOf" srcId="{0378F9E9-3866-41D2-9146-784F3CB9F44D}" destId="{9B416481-324F-4D08-B137-15694077A62C}" srcOrd="2" destOrd="0" presId="urn:microsoft.com/office/officeart/2008/layout/AlternatingHexagons"/>
    <dgm:cxn modelId="{3D81A341-EE46-4287-AE23-C2607D4F243D}" type="presParOf" srcId="{9B416481-324F-4D08-B137-15694077A62C}" destId="{4BEB3AA4-9FF8-48FE-B896-1224A5AA84A3}" srcOrd="0" destOrd="0" presId="urn:microsoft.com/office/officeart/2008/layout/AlternatingHexagons"/>
    <dgm:cxn modelId="{AEC7055C-48B6-4A3C-BF8F-ED4423B5DE79}" type="presParOf" srcId="{9B416481-324F-4D08-B137-15694077A62C}" destId="{13DAB43B-6F33-4D81-A674-D766B4129782}" srcOrd="1" destOrd="0" presId="urn:microsoft.com/office/officeart/2008/layout/AlternatingHexagons"/>
    <dgm:cxn modelId="{91BF093B-F84D-46E0-BCA2-FF13A67400C3}" type="presParOf" srcId="{9B416481-324F-4D08-B137-15694077A62C}" destId="{667B78B7-DDD1-4E2C-84D6-DB3A7D8DD4E1}" srcOrd="2" destOrd="0" presId="urn:microsoft.com/office/officeart/2008/layout/AlternatingHexagons"/>
    <dgm:cxn modelId="{9A566B98-7FE8-4116-A5A0-7A959CD9904F}" type="presParOf" srcId="{9B416481-324F-4D08-B137-15694077A62C}" destId="{0F816E1E-95FE-45E9-BD38-403AD5D3E54D}" srcOrd="3" destOrd="0" presId="urn:microsoft.com/office/officeart/2008/layout/AlternatingHexagons"/>
    <dgm:cxn modelId="{41C50E49-7C93-45D1-82FE-EABDF0BC3D9A}" type="presParOf" srcId="{9B416481-324F-4D08-B137-15694077A62C}" destId="{12C38D03-9E0E-419E-8134-2150AC4D5C7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231631-BC4B-4BEB-9615-50E02E923F96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949115-6AEE-4625-85A2-C241F1A2B2A9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>
              <a:latin typeface="Times New Roman"/>
              <a:cs typeface="Times New Roman"/>
            </a:rPr>
            <a:t>BỐI CẢNH</a:t>
          </a:r>
        </a:p>
      </dgm:t>
    </dgm:pt>
    <dgm:pt modelId="{80235A24-744A-42BB-B4D2-039F3C56052D}" type="parTrans" cxnId="{C0032B6C-8375-46D9-AAEB-9DA7B382E6B5}">
      <dgm:prSet/>
      <dgm:spPr/>
      <dgm:t>
        <a:bodyPr/>
        <a:lstStyle/>
        <a:p>
          <a:endParaRPr lang="en-US"/>
        </a:p>
      </dgm:t>
    </dgm:pt>
    <dgm:pt modelId="{B932F1E3-4689-4A9D-942E-9DCE3A609C83}" type="sibTrans" cxnId="{C0032B6C-8375-46D9-AAEB-9DA7B382E6B5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E32E8659-270C-4466-80B5-4303B258419F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b="1">
              <a:latin typeface="Times New Roman"/>
              <a:cs typeface="Times New Roman"/>
            </a:rPr>
            <a:t>WHAT</a:t>
          </a:r>
        </a:p>
      </dgm:t>
    </dgm:pt>
    <dgm:pt modelId="{FCCEBD2D-A99D-4598-AA1E-9378DC091FE6}" type="parTrans" cxnId="{BB02F44C-7DD5-4230-9531-95419C800B74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endParaRPr lang="en-US"/>
        </a:p>
      </dgm:t>
    </dgm:pt>
    <dgm:pt modelId="{26DD325E-E86E-4D4F-AEE5-5894C46C65BA}" type="sibTrans" cxnId="{BB02F44C-7DD5-4230-9531-95419C800B74}">
      <dgm:prSet custT="1"/>
      <dgm:spPr/>
      <dgm:t>
        <a:bodyPr/>
        <a:lstStyle/>
        <a:p>
          <a:pPr algn="ctr"/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Nhu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cầu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hưởng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̣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cuộc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sống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mưa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nắng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thất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B00799-6489-4924-9CE3-90CE1C2DA7D2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b="1">
              <a:latin typeface="Times New Roman"/>
              <a:cs typeface="Times New Roman"/>
            </a:rPr>
            <a:t>HOW</a:t>
          </a:r>
        </a:p>
      </dgm:t>
    </dgm:pt>
    <dgm:pt modelId="{95D8A398-4870-4903-A513-42CAC17CF08E}" type="parTrans" cxnId="{7D0BBA98-2906-4F5B-B038-97B7EF444B39}">
      <dgm:prSet/>
      <dgm:spPr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endParaRPr lang="en-US"/>
        </a:p>
      </dgm:t>
    </dgm:pt>
    <dgm:pt modelId="{7A77855E-556C-4075-8288-52293CF857A8}" type="sibTrans" cxnId="{7D0BBA98-2906-4F5B-B038-97B7EF444B39}">
      <dgm:prSet custT="1"/>
      <dgm:spPr/>
      <dgm:t>
        <a:bodyPr/>
        <a:lstStyle/>
        <a:p>
          <a:pPr algn="ctr"/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Cách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thích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nghi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tiết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hòa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mái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che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…)</a:t>
          </a:r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C7A356-3968-4F6D-BC13-7269EDC4C582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>
              <a:latin typeface="Times New Roman"/>
              <a:cs typeface="Times New Roman"/>
            </a:rPr>
            <a:t>WHERE</a:t>
          </a:r>
        </a:p>
      </dgm:t>
    </dgm:pt>
    <dgm:pt modelId="{6FAB79F6-CB94-48CF-BADB-CA651719DBD0}" type="parTrans" cxnId="{9FE996D4-8671-4CFD-B22C-84B455316202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23010B0F-10D2-4739-ADBD-8A5C1D995353}" type="sibTrans" cxnId="{9FE996D4-8671-4CFD-B22C-84B455316202}">
      <dgm:prSet custT="1"/>
      <dgm:spPr/>
      <dgm:t>
        <a:bodyPr/>
        <a:lstStyle/>
        <a:p>
          <a:pPr algn="ctr"/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Trước hiên nhà</a:t>
          </a:r>
        </a:p>
        <a:p>
          <a:pPr algn="ctr"/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Nhà hàng, khách sạn có không gian mở</a:t>
          </a:r>
        </a:p>
        <a:p>
          <a:pPr algn="ctr"/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Các sự kiện đông người</a:t>
          </a:r>
        </a:p>
      </dgm:t>
    </dgm:pt>
    <dgm:pt modelId="{48B56036-E1AF-48D6-B26C-08B3F133FF3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1">
              <a:latin typeface="Times New Roman"/>
              <a:cs typeface="Times New Roman"/>
            </a:rPr>
            <a:t>WHEN</a:t>
          </a:r>
        </a:p>
      </dgm:t>
    </dgm:pt>
    <dgm:pt modelId="{EE7A4FFC-B6AD-4F3F-B668-DCC159E348DC}" type="parTrans" cxnId="{7932612C-2A70-4830-A303-E8ADDA6E9FB8}">
      <dgm:prSet/>
      <dgm:spPr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endParaRPr lang="en-US"/>
        </a:p>
      </dgm:t>
    </dgm:pt>
    <dgm:pt modelId="{8DB0BBDF-9CDE-4EB2-A8A8-E90ECFB196EB}" type="sibTrans" cxnId="{7932612C-2A70-4830-A303-E8ADDA6E9FB8}">
      <dgm:prSet/>
      <dgm:spPr/>
      <dgm:t>
        <a:bodyPr/>
        <a:lstStyle/>
        <a:p>
          <a:pPr algn="ctr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Khi thời tiết không tốt</a:t>
          </a:r>
        </a:p>
        <a:p>
          <a:pPr algn="ctr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Khi cần thêm không gian sinh hoạt</a:t>
          </a:r>
        </a:p>
      </dgm:t>
    </dgm:pt>
    <dgm:pt modelId="{F81D5AFF-6048-4B5E-83B2-1259E34B769A}">
      <dgm:prSet phldrT="[Text]"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WHO</a:t>
          </a:r>
        </a:p>
      </dgm:t>
    </dgm:pt>
    <dgm:pt modelId="{660EBF05-B7B5-437D-800C-E2848D6B020C}" type="parTrans" cxnId="{BB52A26C-8FFF-4560-B9DA-C2FBD0DBE4CD}">
      <dgm:prSet/>
      <dgm:spPr/>
      <dgm:t>
        <a:bodyPr/>
        <a:lstStyle/>
        <a:p>
          <a:endParaRPr lang="en-US"/>
        </a:p>
      </dgm:t>
    </dgm:pt>
    <dgm:pt modelId="{7FA6D6DB-941A-41FA-8900-AE5C38C013D0}" type="sibTrans" cxnId="{BB52A26C-8FFF-4560-B9DA-C2FBD0DBE4CD}">
      <dgm:prSet custT="1"/>
      <dgm:spPr/>
      <dgm:t>
        <a:bodyPr/>
        <a:lstStyle/>
        <a:p>
          <a:pPr algn="ctr"/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Các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hô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̣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gia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đình</a:t>
          </a:r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nghiệp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lĩnh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vực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dịch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vu</a:t>
          </a:r>
          <a:r>
            <a:rPr lang="en-US" sz="1900"/>
            <a:t>̣</a:t>
          </a:r>
        </a:p>
      </dgm:t>
    </dgm:pt>
    <dgm:pt modelId="{33ABB826-6360-4BA8-9030-47D458530E91}" type="pres">
      <dgm:prSet presAssocID="{6D231631-BC4B-4BEB-9615-50E02E923F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8D4E464-3F06-4494-86E0-FA00B33E5548}" type="pres">
      <dgm:prSet presAssocID="{4D949115-6AEE-4625-85A2-C241F1A2B2A9}" presName="hierRoot1" presStyleCnt="0">
        <dgm:presLayoutVars>
          <dgm:hierBranch val="init"/>
        </dgm:presLayoutVars>
      </dgm:prSet>
      <dgm:spPr/>
    </dgm:pt>
    <dgm:pt modelId="{1894352E-7C37-4F0A-833A-4F067CA1C064}" type="pres">
      <dgm:prSet presAssocID="{4D949115-6AEE-4625-85A2-C241F1A2B2A9}" presName="rootComposite1" presStyleCnt="0"/>
      <dgm:spPr/>
    </dgm:pt>
    <dgm:pt modelId="{B96C4E17-475A-4AD4-A671-C053C57F8285}" type="pres">
      <dgm:prSet presAssocID="{4D949115-6AEE-4625-85A2-C241F1A2B2A9}" presName="rootText1" presStyleLbl="node0" presStyleIdx="0" presStyleCnt="1" custScaleX="147777" custScaleY="86155" custLinFactY="-100000" custLinFactNeighborX="-23250" custLinFactNeighborY="-116715">
        <dgm:presLayoutVars>
          <dgm:chMax/>
          <dgm:chPref val="3"/>
        </dgm:presLayoutVars>
      </dgm:prSet>
      <dgm:spPr/>
    </dgm:pt>
    <dgm:pt modelId="{8DF09A38-10B6-4BE4-A0FC-CD57635BA140}" type="pres">
      <dgm:prSet presAssocID="{4D949115-6AEE-4625-85A2-C241F1A2B2A9}" presName="titleText1" presStyleLbl="fgAcc0" presStyleIdx="0" presStyleCnt="1" custScaleY="103016" custLinFactX="134931" custLinFactY="647826" custLinFactNeighborX="200000" custLinFactNeighborY="700000">
        <dgm:presLayoutVars>
          <dgm:chMax val="0"/>
          <dgm:chPref val="0"/>
        </dgm:presLayoutVars>
      </dgm:prSet>
      <dgm:spPr/>
    </dgm:pt>
    <dgm:pt modelId="{A8DEC07E-E911-410C-9C9E-EBFE91018644}" type="pres">
      <dgm:prSet presAssocID="{4D949115-6AEE-4625-85A2-C241F1A2B2A9}" presName="rootConnector1" presStyleLbl="node1" presStyleIdx="0" presStyleCnt="5"/>
      <dgm:spPr/>
    </dgm:pt>
    <dgm:pt modelId="{C1F512D3-25E8-48AF-9579-EAC2DA09A0BC}" type="pres">
      <dgm:prSet presAssocID="{4D949115-6AEE-4625-85A2-C241F1A2B2A9}" presName="hierChild2" presStyleCnt="0"/>
      <dgm:spPr/>
    </dgm:pt>
    <dgm:pt modelId="{2926CA4E-B81C-45B8-8ABD-C78077A25ACE}" type="pres">
      <dgm:prSet presAssocID="{FCCEBD2D-A99D-4598-AA1E-9378DC091FE6}" presName="Name37" presStyleLbl="parChTrans1D2" presStyleIdx="0" presStyleCnt="5"/>
      <dgm:spPr/>
    </dgm:pt>
    <dgm:pt modelId="{BC89D19C-C481-42AD-AAA3-C9E3A33F86C3}" type="pres">
      <dgm:prSet presAssocID="{E32E8659-270C-4466-80B5-4303B258419F}" presName="hierRoot2" presStyleCnt="0">
        <dgm:presLayoutVars>
          <dgm:hierBranch val="init"/>
        </dgm:presLayoutVars>
      </dgm:prSet>
      <dgm:spPr/>
    </dgm:pt>
    <dgm:pt modelId="{0748B2E3-B5D5-4306-A035-426423C070F1}" type="pres">
      <dgm:prSet presAssocID="{E32E8659-270C-4466-80B5-4303B258419F}" presName="rootComposite" presStyleCnt="0"/>
      <dgm:spPr/>
    </dgm:pt>
    <dgm:pt modelId="{5DDBAD2D-A169-447D-98CD-DEECC1BF96A3}" type="pres">
      <dgm:prSet presAssocID="{E32E8659-270C-4466-80B5-4303B258419F}" presName="rootText" presStyleLbl="node1" presStyleIdx="0" presStyleCnt="5" custScaleX="100304" custLinFactNeighborX="8833" custLinFactNeighborY="-1111">
        <dgm:presLayoutVars>
          <dgm:chMax/>
          <dgm:chPref val="3"/>
        </dgm:presLayoutVars>
      </dgm:prSet>
      <dgm:spPr/>
    </dgm:pt>
    <dgm:pt modelId="{0073113E-2A88-479A-8004-93F0501EB09E}" type="pres">
      <dgm:prSet presAssocID="{E32E8659-270C-4466-80B5-4303B258419F}" presName="titleText2" presStyleLbl="fgAcc1" presStyleIdx="0" presStyleCnt="5" custScaleX="149043" custScaleY="384375" custLinFactY="100000" custLinFactNeighborX="-7899" custLinFactNeighborY="110109">
        <dgm:presLayoutVars>
          <dgm:chMax val="0"/>
          <dgm:chPref val="0"/>
        </dgm:presLayoutVars>
      </dgm:prSet>
      <dgm:spPr/>
    </dgm:pt>
    <dgm:pt modelId="{F0BBC4A6-B42B-4718-9CD4-3C50B4E80354}" type="pres">
      <dgm:prSet presAssocID="{E32E8659-270C-4466-80B5-4303B258419F}" presName="rootConnector" presStyleLbl="node2" presStyleIdx="0" presStyleCnt="0"/>
      <dgm:spPr/>
    </dgm:pt>
    <dgm:pt modelId="{60335971-96B5-40CB-BC0F-BF1148128332}" type="pres">
      <dgm:prSet presAssocID="{E32E8659-270C-4466-80B5-4303B258419F}" presName="hierChild4" presStyleCnt="0"/>
      <dgm:spPr/>
    </dgm:pt>
    <dgm:pt modelId="{08B31E65-6A1B-4AF5-BDB3-2917105179B0}" type="pres">
      <dgm:prSet presAssocID="{E32E8659-270C-4466-80B5-4303B258419F}" presName="hierChild5" presStyleCnt="0"/>
      <dgm:spPr/>
    </dgm:pt>
    <dgm:pt modelId="{A809B728-3EE4-4114-9A70-B87C896964E1}" type="pres">
      <dgm:prSet presAssocID="{95D8A398-4870-4903-A513-42CAC17CF08E}" presName="Name37" presStyleLbl="parChTrans1D2" presStyleIdx="1" presStyleCnt="5"/>
      <dgm:spPr/>
    </dgm:pt>
    <dgm:pt modelId="{A6D3E160-5860-4CF8-98BA-784A3A52ED2B}" type="pres">
      <dgm:prSet presAssocID="{0CB00799-6489-4924-9CE3-90CE1C2DA7D2}" presName="hierRoot2" presStyleCnt="0">
        <dgm:presLayoutVars>
          <dgm:hierBranch val="init"/>
        </dgm:presLayoutVars>
      </dgm:prSet>
      <dgm:spPr/>
    </dgm:pt>
    <dgm:pt modelId="{A2A880B7-82B5-4103-811A-70B1D9C8A420}" type="pres">
      <dgm:prSet presAssocID="{0CB00799-6489-4924-9CE3-90CE1C2DA7D2}" presName="rootComposite" presStyleCnt="0"/>
      <dgm:spPr/>
    </dgm:pt>
    <dgm:pt modelId="{D73A817E-5317-4005-B399-4340E894DB3B}" type="pres">
      <dgm:prSet presAssocID="{0CB00799-6489-4924-9CE3-90CE1C2DA7D2}" presName="rootText" presStyleLbl="node1" presStyleIdx="1" presStyleCnt="5">
        <dgm:presLayoutVars>
          <dgm:chMax/>
          <dgm:chPref val="3"/>
        </dgm:presLayoutVars>
      </dgm:prSet>
      <dgm:spPr/>
    </dgm:pt>
    <dgm:pt modelId="{542FFBAE-876C-44E4-920A-35D515F9A5B0}" type="pres">
      <dgm:prSet presAssocID="{0CB00799-6489-4924-9CE3-90CE1C2DA7D2}" presName="titleText2" presStyleLbl="fgAcc1" presStyleIdx="1" presStyleCnt="5" custScaleX="151049" custScaleY="378092" custLinFactY="100000" custLinFactNeighborX="-15896" custLinFactNeighborY="111435">
        <dgm:presLayoutVars>
          <dgm:chMax val="0"/>
          <dgm:chPref val="0"/>
        </dgm:presLayoutVars>
      </dgm:prSet>
      <dgm:spPr/>
    </dgm:pt>
    <dgm:pt modelId="{003AE5C2-D539-4946-8086-B4FE6A50ADF6}" type="pres">
      <dgm:prSet presAssocID="{0CB00799-6489-4924-9CE3-90CE1C2DA7D2}" presName="rootConnector" presStyleLbl="node2" presStyleIdx="0" presStyleCnt="0"/>
      <dgm:spPr/>
    </dgm:pt>
    <dgm:pt modelId="{7C45D8DC-8C5A-42D3-944B-EBA9A5A0DFCE}" type="pres">
      <dgm:prSet presAssocID="{0CB00799-6489-4924-9CE3-90CE1C2DA7D2}" presName="hierChild4" presStyleCnt="0"/>
      <dgm:spPr/>
    </dgm:pt>
    <dgm:pt modelId="{A98D1234-B76F-43EF-9ADF-4404BD7A841D}" type="pres">
      <dgm:prSet presAssocID="{0CB00799-6489-4924-9CE3-90CE1C2DA7D2}" presName="hierChild5" presStyleCnt="0"/>
      <dgm:spPr/>
    </dgm:pt>
    <dgm:pt modelId="{4528F0E0-5A0C-4CF3-ACB4-14C9ADAC60C0}" type="pres">
      <dgm:prSet presAssocID="{660EBF05-B7B5-437D-800C-E2848D6B020C}" presName="Name37" presStyleLbl="parChTrans1D2" presStyleIdx="2" presStyleCnt="5"/>
      <dgm:spPr/>
    </dgm:pt>
    <dgm:pt modelId="{D20BA305-2810-467B-8B64-5D83F86F8589}" type="pres">
      <dgm:prSet presAssocID="{F81D5AFF-6048-4B5E-83B2-1259E34B769A}" presName="hierRoot2" presStyleCnt="0">
        <dgm:presLayoutVars>
          <dgm:hierBranch val="init"/>
        </dgm:presLayoutVars>
      </dgm:prSet>
      <dgm:spPr/>
    </dgm:pt>
    <dgm:pt modelId="{44CA9F19-07B4-4811-A699-82235D520EC1}" type="pres">
      <dgm:prSet presAssocID="{F81D5AFF-6048-4B5E-83B2-1259E34B769A}" presName="rootComposite" presStyleCnt="0"/>
      <dgm:spPr/>
    </dgm:pt>
    <dgm:pt modelId="{A8CE1028-788E-4486-A653-88E896D11F36}" type="pres">
      <dgm:prSet presAssocID="{F81D5AFF-6048-4B5E-83B2-1259E34B769A}" presName="rootText" presStyleLbl="node1" presStyleIdx="2" presStyleCnt="5">
        <dgm:presLayoutVars>
          <dgm:chMax/>
          <dgm:chPref val="3"/>
        </dgm:presLayoutVars>
      </dgm:prSet>
      <dgm:spPr/>
    </dgm:pt>
    <dgm:pt modelId="{09DACBC3-16BC-4C73-A7BB-087E84643D29}" type="pres">
      <dgm:prSet presAssocID="{F81D5AFF-6048-4B5E-83B2-1259E34B769A}" presName="titleText2" presStyleLbl="fgAcc1" presStyleIdx="2" presStyleCnt="5" custScaleX="153409" custScaleY="384000" custLinFactY="100000" custLinFactNeighborX="-18493" custLinFactNeighborY="117305">
        <dgm:presLayoutVars>
          <dgm:chMax val="0"/>
          <dgm:chPref val="0"/>
        </dgm:presLayoutVars>
      </dgm:prSet>
      <dgm:spPr/>
    </dgm:pt>
    <dgm:pt modelId="{58B87165-7640-44E7-A80C-62465CDFF883}" type="pres">
      <dgm:prSet presAssocID="{F81D5AFF-6048-4B5E-83B2-1259E34B769A}" presName="rootConnector" presStyleLbl="node2" presStyleIdx="0" presStyleCnt="0"/>
      <dgm:spPr/>
    </dgm:pt>
    <dgm:pt modelId="{1C8756DD-2218-4B09-AE11-909B06FCF9FE}" type="pres">
      <dgm:prSet presAssocID="{F81D5AFF-6048-4B5E-83B2-1259E34B769A}" presName="hierChild4" presStyleCnt="0"/>
      <dgm:spPr/>
    </dgm:pt>
    <dgm:pt modelId="{9943B5E1-53CF-4081-9C3B-8A5E777A307B}" type="pres">
      <dgm:prSet presAssocID="{F81D5AFF-6048-4B5E-83B2-1259E34B769A}" presName="hierChild5" presStyleCnt="0"/>
      <dgm:spPr/>
    </dgm:pt>
    <dgm:pt modelId="{8716DB1B-69CB-46D8-A6C0-EDEF4269564D}" type="pres">
      <dgm:prSet presAssocID="{6FAB79F6-CB94-48CF-BADB-CA651719DBD0}" presName="Name37" presStyleLbl="parChTrans1D2" presStyleIdx="3" presStyleCnt="5"/>
      <dgm:spPr/>
    </dgm:pt>
    <dgm:pt modelId="{C77BB269-43AE-473A-A316-4D5B5B6FAF6A}" type="pres">
      <dgm:prSet presAssocID="{1FC7A356-3968-4F6D-BC13-7269EDC4C582}" presName="hierRoot2" presStyleCnt="0">
        <dgm:presLayoutVars>
          <dgm:hierBranch val="init"/>
        </dgm:presLayoutVars>
      </dgm:prSet>
      <dgm:spPr/>
    </dgm:pt>
    <dgm:pt modelId="{5F5B2F59-BC2F-40B1-AE53-E7A9CAD1DF69}" type="pres">
      <dgm:prSet presAssocID="{1FC7A356-3968-4F6D-BC13-7269EDC4C582}" presName="rootComposite" presStyleCnt="0"/>
      <dgm:spPr/>
    </dgm:pt>
    <dgm:pt modelId="{5ED143F1-4FF0-4C39-9484-878BCBBFB406}" type="pres">
      <dgm:prSet presAssocID="{1FC7A356-3968-4F6D-BC13-7269EDC4C582}" presName="rootText" presStyleLbl="node1" presStyleIdx="3" presStyleCnt="5">
        <dgm:presLayoutVars>
          <dgm:chMax/>
          <dgm:chPref val="3"/>
        </dgm:presLayoutVars>
      </dgm:prSet>
      <dgm:spPr/>
    </dgm:pt>
    <dgm:pt modelId="{28CD733A-0FE2-4BB4-8CF8-605047CBBE6C}" type="pres">
      <dgm:prSet presAssocID="{1FC7A356-3968-4F6D-BC13-7269EDC4C582}" presName="titleText2" presStyleLbl="fgAcc1" presStyleIdx="3" presStyleCnt="5" custScaleX="157406" custScaleY="394004" custLinFactY="100000" custLinFactNeighborX="-16500" custLinFactNeighborY="120989">
        <dgm:presLayoutVars>
          <dgm:chMax val="0"/>
          <dgm:chPref val="0"/>
        </dgm:presLayoutVars>
      </dgm:prSet>
      <dgm:spPr/>
    </dgm:pt>
    <dgm:pt modelId="{A123988A-A2EB-4DB1-9811-4E7424737F61}" type="pres">
      <dgm:prSet presAssocID="{1FC7A356-3968-4F6D-BC13-7269EDC4C582}" presName="rootConnector" presStyleLbl="node2" presStyleIdx="0" presStyleCnt="0"/>
      <dgm:spPr/>
    </dgm:pt>
    <dgm:pt modelId="{BD1D54D3-E412-4F2E-AE2B-5EB50A6359C6}" type="pres">
      <dgm:prSet presAssocID="{1FC7A356-3968-4F6D-BC13-7269EDC4C582}" presName="hierChild4" presStyleCnt="0"/>
      <dgm:spPr/>
    </dgm:pt>
    <dgm:pt modelId="{77B76B76-0428-4C5C-87F3-AAC568E300DC}" type="pres">
      <dgm:prSet presAssocID="{1FC7A356-3968-4F6D-BC13-7269EDC4C582}" presName="hierChild5" presStyleCnt="0"/>
      <dgm:spPr/>
    </dgm:pt>
    <dgm:pt modelId="{BA6E54A1-AD61-414A-AAD4-8436B2C4C9D3}" type="pres">
      <dgm:prSet presAssocID="{EE7A4FFC-B6AD-4F3F-B668-DCC159E348DC}" presName="Name37" presStyleLbl="parChTrans1D2" presStyleIdx="4" presStyleCnt="5"/>
      <dgm:spPr/>
    </dgm:pt>
    <dgm:pt modelId="{45726B09-E5B5-4551-982B-F18A433973D4}" type="pres">
      <dgm:prSet presAssocID="{48B56036-E1AF-48D6-B26C-08B3F133FF3B}" presName="hierRoot2" presStyleCnt="0">
        <dgm:presLayoutVars>
          <dgm:hierBranch val="init"/>
        </dgm:presLayoutVars>
      </dgm:prSet>
      <dgm:spPr/>
    </dgm:pt>
    <dgm:pt modelId="{E2D75D1D-F293-4B16-8C13-E24759EC27A2}" type="pres">
      <dgm:prSet presAssocID="{48B56036-E1AF-48D6-B26C-08B3F133FF3B}" presName="rootComposite" presStyleCnt="0"/>
      <dgm:spPr/>
    </dgm:pt>
    <dgm:pt modelId="{73633694-737E-483C-A069-1A6417A8AA96}" type="pres">
      <dgm:prSet presAssocID="{48B56036-E1AF-48D6-B26C-08B3F133FF3B}" presName="rootText" presStyleLbl="node1" presStyleIdx="4" presStyleCnt="5">
        <dgm:presLayoutVars>
          <dgm:chMax/>
          <dgm:chPref val="3"/>
        </dgm:presLayoutVars>
      </dgm:prSet>
      <dgm:spPr/>
    </dgm:pt>
    <dgm:pt modelId="{2BEADC4F-78D0-4857-882C-D761F5F82AFA}" type="pres">
      <dgm:prSet presAssocID="{48B56036-E1AF-48D6-B26C-08B3F133FF3B}" presName="titleText2" presStyleLbl="fgAcc1" presStyleIdx="4" presStyleCnt="5" custScaleX="160789" custScaleY="402474" custLinFactY="100000" custLinFactNeighborX="-19622" custLinFactNeighborY="126581">
        <dgm:presLayoutVars>
          <dgm:chMax val="0"/>
          <dgm:chPref val="0"/>
        </dgm:presLayoutVars>
      </dgm:prSet>
      <dgm:spPr/>
    </dgm:pt>
    <dgm:pt modelId="{11AB16BF-7BBB-4976-82EE-88BBA607448D}" type="pres">
      <dgm:prSet presAssocID="{48B56036-E1AF-48D6-B26C-08B3F133FF3B}" presName="rootConnector" presStyleLbl="node2" presStyleIdx="0" presStyleCnt="0"/>
      <dgm:spPr/>
    </dgm:pt>
    <dgm:pt modelId="{3F15FE1F-4930-4173-A312-25E22D88A866}" type="pres">
      <dgm:prSet presAssocID="{48B56036-E1AF-48D6-B26C-08B3F133FF3B}" presName="hierChild4" presStyleCnt="0"/>
      <dgm:spPr/>
    </dgm:pt>
    <dgm:pt modelId="{B6E24CBB-64AF-41CB-B9BB-4129698C274F}" type="pres">
      <dgm:prSet presAssocID="{48B56036-E1AF-48D6-B26C-08B3F133FF3B}" presName="hierChild5" presStyleCnt="0"/>
      <dgm:spPr/>
    </dgm:pt>
    <dgm:pt modelId="{54C53558-56B3-456D-84D3-17A6CB8EBE3E}" type="pres">
      <dgm:prSet presAssocID="{4D949115-6AEE-4625-85A2-C241F1A2B2A9}" presName="hierChild3" presStyleCnt="0"/>
      <dgm:spPr/>
    </dgm:pt>
  </dgm:ptLst>
  <dgm:cxnLst>
    <dgm:cxn modelId="{95A78A04-8CD1-4B0A-9EE2-49D15B5A58A4}" type="presOf" srcId="{F81D5AFF-6048-4B5E-83B2-1259E34B769A}" destId="{A8CE1028-788E-4486-A653-88E896D11F36}" srcOrd="0" destOrd="0" presId="urn:microsoft.com/office/officeart/2008/layout/NameandTitleOrganizationalChart"/>
    <dgm:cxn modelId="{95E9A204-F4F3-4043-8AC1-6D407EF2D814}" type="presOf" srcId="{6FAB79F6-CB94-48CF-BADB-CA651719DBD0}" destId="{8716DB1B-69CB-46D8-A6C0-EDEF4269564D}" srcOrd="0" destOrd="0" presId="urn:microsoft.com/office/officeart/2008/layout/NameandTitleOrganizationalChart"/>
    <dgm:cxn modelId="{A2EC0305-7145-4DEE-883E-701A4B909BED}" type="presOf" srcId="{1FC7A356-3968-4F6D-BC13-7269EDC4C582}" destId="{A123988A-A2EB-4DB1-9811-4E7424737F61}" srcOrd="1" destOrd="0" presId="urn:microsoft.com/office/officeart/2008/layout/NameandTitleOrganizationalChart"/>
    <dgm:cxn modelId="{164B5108-13C4-45AF-958C-097A54F8FA6E}" type="presOf" srcId="{0CB00799-6489-4924-9CE3-90CE1C2DA7D2}" destId="{003AE5C2-D539-4946-8086-B4FE6A50ADF6}" srcOrd="1" destOrd="0" presId="urn:microsoft.com/office/officeart/2008/layout/NameandTitleOrganizationalChart"/>
    <dgm:cxn modelId="{BC4AB60B-77E2-4FAA-9253-7D3204996D7B}" type="presOf" srcId="{4D949115-6AEE-4625-85A2-C241F1A2B2A9}" destId="{A8DEC07E-E911-410C-9C9E-EBFE91018644}" srcOrd="1" destOrd="0" presId="urn:microsoft.com/office/officeart/2008/layout/NameandTitleOrganizationalChart"/>
    <dgm:cxn modelId="{30963316-3AE5-40C0-8B2B-4A9B3E0AE735}" type="presOf" srcId="{7A77855E-556C-4075-8288-52293CF857A8}" destId="{542FFBAE-876C-44E4-920A-35D515F9A5B0}" srcOrd="0" destOrd="0" presId="urn:microsoft.com/office/officeart/2008/layout/NameandTitleOrganizationalChart"/>
    <dgm:cxn modelId="{E9BAD527-61A4-4D1C-AF1D-1420A96F0B15}" type="presOf" srcId="{4D949115-6AEE-4625-85A2-C241F1A2B2A9}" destId="{B96C4E17-475A-4AD4-A671-C053C57F8285}" srcOrd="0" destOrd="0" presId="urn:microsoft.com/office/officeart/2008/layout/NameandTitleOrganizationalChart"/>
    <dgm:cxn modelId="{DA766329-227E-403F-BD5E-1666813BCD94}" type="presOf" srcId="{EE7A4FFC-B6AD-4F3F-B668-DCC159E348DC}" destId="{BA6E54A1-AD61-414A-AAD4-8436B2C4C9D3}" srcOrd="0" destOrd="0" presId="urn:microsoft.com/office/officeart/2008/layout/NameandTitleOrganizationalChart"/>
    <dgm:cxn modelId="{9AF4D52B-FEBD-489F-84F0-3460CBBB6C96}" type="presOf" srcId="{26DD325E-E86E-4D4F-AEE5-5894C46C65BA}" destId="{0073113E-2A88-479A-8004-93F0501EB09E}" srcOrd="0" destOrd="0" presId="urn:microsoft.com/office/officeart/2008/layout/NameandTitleOrganizationalChart"/>
    <dgm:cxn modelId="{7932612C-2A70-4830-A303-E8ADDA6E9FB8}" srcId="{4D949115-6AEE-4625-85A2-C241F1A2B2A9}" destId="{48B56036-E1AF-48D6-B26C-08B3F133FF3B}" srcOrd="4" destOrd="0" parTransId="{EE7A4FFC-B6AD-4F3F-B668-DCC159E348DC}" sibTransId="{8DB0BBDF-9CDE-4EB2-A8A8-E90ECFB196EB}"/>
    <dgm:cxn modelId="{C16C3B31-3A09-4969-8B10-4DFB63F66AA8}" type="presOf" srcId="{E32E8659-270C-4466-80B5-4303B258419F}" destId="{5DDBAD2D-A169-447D-98CD-DEECC1BF96A3}" srcOrd="0" destOrd="0" presId="urn:microsoft.com/office/officeart/2008/layout/NameandTitleOrganizationalChart"/>
    <dgm:cxn modelId="{0EC08931-9314-4885-BACE-8C97914AFEFD}" type="presOf" srcId="{E32E8659-270C-4466-80B5-4303B258419F}" destId="{F0BBC4A6-B42B-4718-9CD4-3C50B4E80354}" srcOrd="1" destOrd="0" presId="urn:microsoft.com/office/officeart/2008/layout/NameandTitleOrganizationalChart"/>
    <dgm:cxn modelId="{301B5236-17F5-4585-9151-A5F1567A10D1}" type="presOf" srcId="{FCCEBD2D-A99D-4598-AA1E-9378DC091FE6}" destId="{2926CA4E-B81C-45B8-8ABD-C78077A25ACE}" srcOrd="0" destOrd="0" presId="urn:microsoft.com/office/officeart/2008/layout/NameandTitleOrganizationalChart"/>
    <dgm:cxn modelId="{CD04783E-41A0-429F-8AE8-B2745AFA6D42}" type="presOf" srcId="{8DB0BBDF-9CDE-4EB2-A8A8-E90ECFB196EB}" destId="{2BEADC4F-78D0-4857-882C-D761F5F82AFA}" srcOrd="0" destOrd="0" presId="urn:microsoft.com/office/officeart/2008/layout/NameandTitleOrganizationalChart"/>
    <dgm:cxn modelId="{B8C25C5D-92DC-43BD-A77F-8C67143890C1}" type="presOf" srcId="{B932F1E3-4689-4A9D-942E-9DCE3A609C83}" destId="{8DF09A38-10B6-4BE4-A0FC-CD57635BA140}" srcOrd="0" destOrd="0" presId="urn:microsoft.com/office/officeart/2008/layout/NameandTitleOrganizationalChart"/>
    <dgm:cxn modelId="{C0032B6C-8375-46D9-AAEB-9DA7B382E6B5}" srcId="{6D231631-BC4B-4BEB-9615-50E02E923F96}" destId="{4D949115-6AEE-4625-85A2-C241F1A2B2A9}" srcOrd="0" destOrd="0" parTransId="{80235A24-744A-42BB-B4D2-039F3C56052D}" sibTransId="{B932F1E3-4689-4A9D-942E-9DCE3A609C83}"/>
    <dgm:cxn modelId="{BB52A26C-8FFF-4560-B9DA-C2FBD0DBE4CD}" srcId="{4D949115-6AEE-4625-85A2-C241F1A2B2A9}" destId="{F81D5AFF-6048-4B5E-83B2-1259E34B769A}" srcOrd="2" destOrd="0" parTransId="{660EBF05-B7B5-437D-800C-E2848D6B020C}" sibTransId="{7FA6D6DB-941A-41FA-8900-AE5C38C013D0}"/>
    <dgm:cxn modelId="{BB02F44C-7DD5-4230-9531-95419C800B74}" srcId="{4D949115-6AEE-4625-85A2-C241F1A2B2A9}" destId="{E32E8659-270C-4466-80B5-4303B258419F}" srcOrd="0" destOrd="0" parTransId="{FCCEBD2D-A99D-4598-AA1E-9378DC091FE6}" sibTransId="{26DD325E-E86E-4D4F-AEE5-5894C46C65BA}"/>
    <dgm:cxn modelId="{C73C0150-E5EA-45DB-8A1D-7BEC873F141B}" type="presOf" srcId="{6D231631-BC4B-4BEB-9615-50E02E923F96}" destId="{33ABB826-6360-4BA8-9030-47D458530E91}" srcOrd="0" destOrd="0" presId="urn:microsoft.com/office/officeart/2008/layout/NameandTitleOrganizationalChart"/>
    <dgm:cxn modelId="{C0EC5773-50DA-42A4-956E-C4EF52DA519C}" type="presOf" srcId="{660EBF05-B7B5-437D-800C-E2848D6B020C}" destId="{4528F0E0-5A0C-4CF3-ACB4-14C9ADAC60C0}" srcOrd="0" destOrd="0" presId="urn:microsoft.com/office/officeart/2008/layout/NameandTitleOrganizationalChart"/>
    <dgm:cxn modelId="{B72AE57C-BCB3-42B6-8415-17C102C12D41}" type="presOf" srcId="{48B56036-E1AF-48D6-B26C-08B3F133FF3B}" destId="{73633694-737E-483C-A069-1A6417A8AA96}" srcOrd="0" destOrd="0" presId="urn:microsoft.com/office/officeart/2008/layout/NameandTitleOrganizationalChart"/>
    <dgm:cxn modelId="{4356A48B-9DA6-45CD-AFAD-746DD01812B7}" type="presOf" srcId="{7FA6D6DB-941A-41FA-8900-AE5C38C013D0}" destId="{09DACBC3-16BC-4C73-A7BB-087E84643D29}" srcOrd="0" destOrd="0" presId="urn:microsoft.com/office/officeart/2008/layout/NameandTitleOrganizationalChart"/>
    <dgm:cxn modelId="{8EC9D192-F62C-4C14-BD04-AACDCF9A9D83}" type="presOf" srcId="{F81D5AFF-6048-4B5E-83B2-1259E34B769A}" destId="{58B87165-7640-44E7-A80C-62465CDFF883}" srcOrd="1" destOrd="0" presId="urn:microsoft.com/office/officeart/2008/layout/NameandTitleOrganizationalChart"/>
    <dgm:cxn modelId="{7D0BBA98-2906-4F5B-B038-97B7EF444B39}" srcId="{4D949115-6AEE-4625-85A2-C241F1A2B2A9}" destId="{0CB00799-6489-4924-9CE3-90CE1C2DA7D2}" srcOrd="1" destOrd="0" parTransId="{95D8A398-4870-4903-A513-42CAC17CF08E}" sibTransId="{7A77855E-556C-4075-8288-52293CF857A8}"/>
    <dgm:cxn modelId="{022B0A9B-EB96-4155-AB38-9167D3896295}" type="presOf" srcId="{23010B0F-10D2-4739-ADBD-8A5C1D995353}" destId="{28CD733A-0FE2-4BB4-8CF8-605047CBBE6C}" srcOrd="0" destOrd="0" presId="urn:microsoft.com/office/officeart/2008/layout/NameandTitleOrganizationalChart"/>
    <dgm:cxn modelId="{A278A8A4-A85C-4D06-9D16-E72248DD33C5}" type="presOf" srcId="{1FC7A356-3968-4F6D-BC13-7269EDC4C582}" destId="{5ED143F1-4FF0-4C39-9484-878BCBBFB406}" srcOrd="0" destOrd="0" presId="urn:microsoft.com/office/officeart/2008/layout/NameandTitleOrganizationalChart"/>
    <dgm:cxn modelId="{806A1FC3-33C4-40BF-8BAF-49A620D5E8F5}" type="presOf" srcId="{48B56036-E1AF-48D6-B26C-08B3F133FF3B}" destId="{11AB16BF-7BBB-4976-82EE-88BBA607448D}" srcOrd="1" destOrd="0" presId="urn:microsoft.com/office/officeart/2008/layout/NameandTitleOrganizationalChart"/>
    <dgm:cxn modelId="{FC1F75C4-CC73-4486-BA92-B1EF8A02FD5D}" type="presOf" srcId="{0CB00799-6489-4924-9CE3-90CE1C2DA7D2}" destId="{D73A817E-5317-4005-B399-4340E894DB3B}" srcOrd="0" destOrd="0" presId="urn:microsoft.com/office/officeart/2008/layout/NameandTitleOrganizationalChart"/>
    <dgm:cxn modelId="{F3A65BD2-BED6-4806-AA22-132E774A9981}" type="presOf" srcId="{95D8A398-4870-4903-A513-42CAC17CF08E}" destId="{A809B728-3EE4-4114-9A70-B87C896964E1}" srcOrd="0" destOrd="0" presId="urn:microsoft.com/office/officeart/2008/layout/NameandTitleOrganizationalChart"/>
    <dgm:cxn modelId="{9FE996D4-8671-4CFD-B22C-84B455316202}" srcId="{4D949115-6AEE-4625-85A2-C241F1A2B2A9}" destId="{1FC7A356-3968-4F6D-BC13-7269EDC4C582}" srcOrd="3" destOrd="0" parTransId="{6FAB79F6-CB94-48CF-BADB-CA651719DBD0}" sibTransId="{23010B0F-10D2-4739-ADBD-8A5C1D995353}"/>
    <dgm:cxn modelId="{A935D2E5-AFCE-4CA9-9D7B-B7521FEA4BDF}" type="presParOf" srcId="{33ABB826-6360-4BA8-9030-47D458530E91}" destId="{48D4E464-3F06-4494-86E0-FA00B33E5548}" srcOrd="0" destOrd="0" presId="urn:microsoft.com/office/officeart/2008/layout/NameandTitleOrganizationalChart"/>
    <dgm:cxn modelId="{272DF1C3-5F91-4071-A318-C6C0B3BD39C4}" type="presParOf" srcId="{48D4E464-3F06-4494-86E0-FA00B33E5548}" destId="{1894352E-7C37-4F0A-833A-4F067CA1C064}" srcOrd="0" destOrd="0" presId="urn:microsoft.com/office/officeart/2008/layout/NameandTitleOrganizationalChart"/>
    <dgm:cxn modelId="{643F42F0-11A3-440A-9D2A-09EB53CC1172}" type="presParOf" srcId="{1894352E-7C37-4F0A-833A-4F067CA1C064}" destId="{B96C4E17-475A-4AD4-A671-C053C57F8285}" srcOrd="0" destOrd="0" presId="urn:microsoft.com/office/officeart/2008/layout/NameandTitleOrganizationalChart"/>
    <dgm:cxn modelId="{809C0DB6-237A-4B84-91C3-A39EDBAA2B94}" type="presParOf" srcId="{1894352E-7C37-4F0A-833A-4F067CA1C064}" destId="{8DF09A38-10B6-4BE4-A0FC-CD57635BA140}" srcOrd="1" destOrd="0" presId="urn:microsoft.com/office/officeart/2008/layout/NameandTitleOrganizationalChart"/>
    <dgm:cxn modelId="{85C720E0-9A3A-42AA-ADFC-C9F8FDD2BFDB}" type="presParOf" srcId="{1894352E-7C37-4F0A-833A-4F067CA1C064}" destId="{A8DEC07E-E911-410C-9C9E-EBFE91018644}" srcOrd="2" destOrd="0" presId="urn:microsoft.com/office/officeart/2008/layout/NameandTitleOrganizationalChart"/>
    <dgm:cxn modelId="{1D05B7FB-7551-4271-B7BE-DBCA08C7CA77}" type="presParOf" srcId="{48D4E464-3F06-4494-86E0-FA00B33E5548}" destId="{C1F512D3-25E8-48AF-9579-EAC2DA09A0BC}" srcOrd="1" destOrd="0" presId="urn:microsoft.com/office/officeart/2008/layout/NameandTitleOrganizationalChart"/>
    <dgm:cxn modelId="{65EEC86D-E731-4AE9-8D5D-450AA4C28303}" type="presParOf" srcId="{C1F512D3-25E8-48AF-9579-EAC2DA09A0BC}" destId="{2926CA4E-B81C-45B8-8ABD-C78077A25ACE}" srcOrd="0" destOrd="0" presId="urn:microsoft.com/office/officeart/2008/layout/NameandTitleOrganizationalChart"/>
    <dgm:cxn modelId="{09B45944-7F3C-4259-94E5-1B2268FD5DDB}" type="presParOf" srcId="{C1F512D3-25E8-48AF-9579-EAC2DA09A0BC}" destId="{BC89D19C-C481-42AD-AAA3-C9E3A33F86C3}" srcOrd="1" destOrd="0" presId="urn:microsoft.com/office/officeart/2008/layout/NameandTitleOrganizationalChart"/>
    <dgm:cxn modelId="{61B8ED57-5529-4E40-B141-ED1596791DCD}" type="presParOf" srcId="{BC89D19C-C481-42AD-AAA3-C9E3A33F86C3}" destId="{0748B2E3-B5D5-4306-A035-426423C070F1}" srcOrd="0" destOrd="0" presId="urn:microsoft.com/office/officeart/2008/layout/NameandTitleOrganizationalChart"/>
    <dgm:cxn modelId="{06DD33CD-F68F-45CE-B9D5-3C479044D60E}" type="presParOf" srcId="{0748B2E3-B5D5-4306-A035-426423C070F1}" destId="{5DDBAD2D-A169-447D-98CD-DEECC1BF96A3}" srcOrd="0" destOrd="0" presId="urn:microsoft.com/office/officeart/2008/layout/NameandTitleOrganizationalChart"/>
    <dgm:cxn modelId="{9C7D3F1C-397A-4E05-908F-E0829BE8DD0C}" type="presParOf" srcId="{0748B2E3-B5D5-4306-A035-426423C070F1}" destId="{0073113E-2A88-479A-8004-93F0501EB09E}" srcOrd="1" destOrd="0" presId="urn:microsoft.com/office/officeart/2008/layout/NameandTitleOrganizationalChart"/>
    <dgm:cxn modelId="{BE58F36E-719F-493B-9828-9966710A8D22}" type="presParOf" srcId="{0748B2E3-B5D5-4306-A035-426423C070F1}" destId="{F0BBC4A6-B42B-4718-9CD4-3C50B4E80354}" srcOrd="2" destOrd="0" presId="urn:microsoft.com/office/officeart/2008/layout/NameandTitleOrganizationalChart"/>
    <dgm:cxn modelId="{A76DB43B-611C-42C3-9866-8A6A5F6C9FE7}" type="presParOf" srcId="{BC89D19C-C481-42AD-AAA3-C9E3A33F86C3}" destId="{60335971-96B5-40CB-BC0F-BF1148128332}" srcOrd="1" destOrd="0" presId="urn:microsoft.com/office/officeart/2008/layout/NameandTitleOrganizationalChart"/>
    <dgm:cxn modelId="{2F092075-B814-4731-8D1E-E2A45A7421AE}" type="presParOf" srcId="{BC89D19C-C481-42AD-AAA3-C9E3A33F86C3}" destId="{08B31E65-6A1B-4AF5-BDB3-2917105179B0}" srcOrd="2" destOrd="0" presId="urn:microsoft.com/office/officeart/2008/layout/NameandTitleOrganizationalChart"/>
    <dgm:cxn modelId="{71C1C884-D2F7-4515-A892-E6FAB1AAD7AA}" type="presParOf" srcId="{C1F512D3-25E8-48AF-9579-EAC2DA09A0BC}" destId="{A809B728-3EE4-4114-9A70-B87C896964E1}" srcOrd="2" destOrd="0" presId="urn:microsoft.com/office/officeart/2008/layout/NameandTitleOrganizationalChart"/>
    <dgm:cxn modelId="{1CA27FB6-A3AE-4854-BBD1-5822B8DC5283}" type="presParOf" srcId="{C1F512D3-25E8-48AF-9579-EAC2DA09A0BC}" destId="{A6D3E160-5860-4CF8-98BA-784A3A52ED2B}" srcOrd="3" destOrd="0" presId="urn:microsoft.com/office/officeart/2008/layout/NameandTitleOrganizationalChart"/>
    <dgm:cxn modelId="{C545192E-8990-4E6E-BEA5-831BB1E2C426}" type="presParOf" srcId="{A6D3E160-5860-4CF8-98BA-784A3A52ED2B}" destId="{A2A880B7-82B5-4103-811A-70B1D9C8A420}" srcOrd="0" destOrd="0" presId="urn:microsoft.com/office/officeart/2008/layout/NameandTitleOrganizationalChart"/>
    <dgm:cxn modelId="{39AA640F-B76E-44CD-A450-D6D53E8D1CC9}" type="presParOf" srcId="{A2A880B7-82B5-4103-811A-70B1D9C8A420}" destId="{D73A817E-5317-4005-B399-4340E894DB3B}" srcOrd="0" destOrd="0" presId="urn:microsoft.com/office/officeart/2008/layout/NameandTitleOrganizationalChart"/>
    <dgm:cxn modelId="{D3D3BEC1-A12D-49C8-9B67-EBBB481014D2}" type="presParOf" srcId="{A2A880B7-82B5-4103-811A-70B1D9C8A420}" destId="{542FFBAE-876C-44E4-920A-35D515F9A5B0}" srcOrd="1" destOrd="0" presId="urn:microsoft.com/office/officeart/2008/layout/NameandTitleOrganizationalChart"/>
    <dgm:cxn modelId="{349AB471-8B27-4545-B3E6-EDBB81B0B1D1}" type="presParOf" srcId="{A2A880B7-82B5-4103-811A-70B1D9C8A420}" destId="{003AE5C2-D539-4946-8086-B4FE6A50ADF6}" srcOrd="2" destOrd="0" presId="urn:microsoft.com/office/officeart/2008/layout/NameandTitleOrganizationalChart"/>
    <dgm:cxn modelId="{501651C4-3148-44AD-9A3E-7EBC16F98DB6}" type="presParOf" srcId="{A6D3E160-5860-4CF8-98BA-784A3A52ED2B}" destId="{7C45D8DC-8C5A-42D3-944B-EBA9A5A0DFCE}" srcOrd="1" destOrd="0" presId="urn:microsoft.com/office/officeart/2008/layout/NameandTitleOrganizationalChart"/>
    <dgm:cxn modelId="{90BE4220-4FE4-42F3-B792-429E6205D330}" type="presParOf" srcId="{A6D3E160-5860-4CF8-98BA-784A3A52ED2B}" destId="{A98D1234-B76F-43EF-9ADF-4404BD7A841D}" srcOrd="2" destOrd="0" presId="urn:microsoft.com/office/officeart/2008/layout/NameandTitleOrganizationalChart"/>
    <dgm:cxn modelId="{6742A922-B4E7-4453-B175-6B96C3E3B047}" type="presParOf" srcId="{C1F512D3-25E8-48AF-9579-EAC2DA09A0BC}" destId="{4528F0E0-5A0C-4CF3-ACB4-14C9ADAC60C0}" srcOrd="4" destOrd="0" presId="urn:microsoft.com/office/officeart/2008/layout/NameandTitleOrganizationalChart"/>
    <dgm:cxn modelId="{4989BC58-F77B-43F4-BF8E-E6AAA1670E3A}" type="presParOf" srcId="{C1F512D3-25E8-48AF-9579-EAC2DA09A0BC}" destId="{D20BA305-2810-467B-8B64-5D83F86F8589}" srcOrd="5" destOrd="0" presId="urn:microsoft.com/office/officeart/2008/layout/NameandTitleOrganizationalChart"/>
    <dgm:cxn modelId="{EF428249-67C1-49C4-A79B-FDC29363AD9C}" type="presParOf" srcId="{D20BA305-2810-467B-8B64-5D83F86F8589}" destId="{44CA9F19-07B4-4811-A699-82235D520EC1}" srcOrd="0" destOrd="0" presId="urn:microsoft.com/office/officeart/2008/layout/NameandTitleOrganizationalChart"/>
    <dgm:cxn modelId="{B5FC282F-57AA-4EC2-AD0F-1E27F44B9699}" type="presParOf" srcId="{44CA9F19-07B4-4811-A699-82235D520EC1}" destId="{A8CE1028-788E-4486-A653-88E896D11F36}" srcOrd="0" destOrd="0" presId="urn:microsoft.com/office/officeart/2008/layout/NameandTitleOrganizationalChart"/>
    <dgm:cxn modelId="{ECC12913-D66F-46EF-95FA-1018362775EF}" type="presParOf" srcId="{44CA9F19-07B4-4811-A699-82235D520EC1}" destId="{09DACBC3-16BC-4C73-A7BB-087E84643D29}" srcOrd="1" destOrd="0" presId="urn:microsoft.com/office/officeart/2008/layout/NameandTitleOrganizationalChart"/>
    <dgm:cxn modelId="{CD28A1C8-5414-46CA-AF1C-28410F3A8E86}" type="presParOf" srcId="{44CA9F19-07B4-4811-A699-82235D520EC1}" destId="{58B87165-7640-44E7-A80C-62465CDFF883}" srcOrd="2" destOrd="0" presId="urn:microsoft.com/office/officeart/2008/layout/NameandTitleOrganizationalChart"/>
    <dgm:cxn modelId="{3537F9E6-4ADC-4A2B-B13B-481BE6E1948B}" type="presParOf" srcId="{D20BA305-2810-467B-8B64-5D83F86F8589}" destId="{1C8756DD-2218-4B09-AE11-909B06FCF9FE}" srcOrd="1" destOrd="0" presId="urn:microsoft.com/office/officeart/2008/layout/NameandTitleOrganizationalChart"/>
    <dgm:cxn modelId="{3EF1F7BF-2C12-48FD-B93C-ADA496A55166}" type="presParOf" srcId="{D20BA305-2810-467B-8B64-5D83F86F8589}" destId="{9943B5E1-53CF-4081-9C3B-8A5E777A307B}" srcOrd="2" destOrd="0" presId="urn:microsoft.com/office/officeart/2008/layout/NameandTitleOrganizationalChart"/>
    <dgm:cxn modelId="{1B876EA0-D914-45A1-A317-AECCEE68F730}" type="presParOf" srcId="{C1F512D3-25E8-48AF-9579-EAC2DA09A0BC}" destId="{8716DB1B-69CB-46D8-A6C0-EDEF4269564D}" srcOrd="6" destOrd="0" presId="urn:microsoft.com/office/officeart/2008/layout/NameandTitleOrganizationalChart"/>
    <dgm:cxn modelId="{B47DD7D3-4F10-4C3B-8BF4-61F1202FEE7C}" type="presParOf" srcId="{C1F512D3-25E8-48AF-9579-EAC2DA09A0BC}" destId="{C77BB269-43AE-473A-A316-4D5B5B6FAF6A}" srcOrd="7" destOrd="0" presId="urn:microsoft.com/office/officeart/2008/layout/NameandTitleOrganizationalChart"/>
    <dgm:cxn modelId="{08FD2AEA-93A3-49C8-A9BD-467595C5BA26}" type="presParOf" srcId="{C77BB269-43AE-473A-A316-4D5B5B6FAF6A}" destId="{5F5B2F59-BC2F-40B1-AE53-E7A9CAD1DF69}" srcOrd="0" destOrd="0" presId="urn:microsoft.com/office/officeart/2008/layout/NameandTitleOrganizationalChart"/>
    <dgm:cxn modelId="{0272C167-61FE-4362-A2FB-E6A84771CDFE}" type="presParOf" srcId="{5F5B2F59-BC2F-40B1-AE53-E7A9CAD1DF69}" destId="{5ED143F1-4FF0-4C39-9484-878BCBBFB406}" srcOrd="0" destOrd="0" presId="urn:microsoft.com/office/officeart/2008/layout/NameandTitleOrganizationalChart"/>
    <dgm:cxn modelId="{330B23FD-D924-4DC5-9B92-E06160F810AB}" type="presParOf" srcId="{5F5B2F59-BC2F-40B1-AE53-E7A9CAD1DF69}" destId="{28CD733A-0FE2-4BB4-8CF8-605047CBBE6C}" srcOrd="1" destOrd="0" presId="urn:microsoft.com/office/officeart/2008/layout/NameandTitleOrganizationalChart"/>
    <dgm:cxn modelId="{27AF3351-12EC-4F63-BFAE-A6C1F3B23AFA}" type="presParOf" srcId="{5F5B2F59-BC2F-40B1-AE53-E7A9CAD1DF69}" destId="{A123988A-A2EB-4DB1-9811-4E7424737F61}" srcOrd="2" destOrd="0" presId="urn:microsoft.com/office/officeart/2008/layout/NameandTitleOrganizationalChart"/>
    <dgm:cxn modelId="{D1BF28FF-9347-4619-A218-83558E22469D}" type="presParOf" srcId="{C77BB269-43AE-473A-A316-4D5B5B6FAF6A}" destId="{BD1D54D3-E412-4F2E-AE2B-5EB50A6359C6}" srcOrd="1" destOrd="0" presId="urn:microsoft.com/office/officeart/2008/layout/NameandTitleOrganizationalChart"/>
    <dgm:cxn modelId="{9C44007C-4984-4665-87FB-EFA555100FDB}" type="presParOf" srcId="{C77BB269-43AE-473A-A316-4D5B5B6FAF6A}" destId="{77B76B76-0428-4C5C-87F3-AAC568E300DC}" srcOrd="2" destOrd="0" presId="urn:microsoft.com/office/officeart/2008/layout/NameandTitleOrganizationalChart"/>
    <dgm:cxn modelId="{39732673-A335-42EE-AB56-9EB0BC4F808E}" type="presParOf" srcId="{C1F512D3-25E8-48AF-9579-EAC2DA09A0BC}" destId="{BA6E54A1-AD61-414A-AAD4-8436B2C4C9D3}" srcOrd="8" destOrd="0" presId="urn:microsoft.com/office/officeart/2008/layout/NameandTitleOrganizationalChart"/>
    <dgm:cxn modelId="{A9CB980C-E08F-438C-835C-711A818FFC8B}" type="presParOf" srcId="{C1F512D3-25E8-48AF-9579-EAC2DA09A0BC}" destId="{45726B09-E5B5-4551-982B-F18A433973D4}" srcOrd="9" destOrd="0" presId="urn:microsoft.com/office/officeart/2008/layout/NameandTitleOrganizationalChart"/>
    <dgm:cxn modelId="{8A51003E-D32D-42EF-ACE4-854FB609E982}" type="presParOf" srcId="{45726B09-E5B5-4551-982B-F18A433973D4}" destId="{E2D75D1D-F293-4B16-8C13-E24759EC27A2}" srcOrd="0" destOrd="0" presId="urn:microsoft.com/office/officeart/2008/layout/NameandTitleOrganizationalChart"/>
    <dgm:cxn modelId="{3F43100E-EF59-4395-8016-90613E2A7A7A}" type="presParOf" srcId="{E2D75D1D-F293-4B16-8C13-E24759EC27A2}" destId="{73633694-737E-483C-A069-1A6417A8AA96}" srcOrd="0" destOrd="0" presId="urn:microsoft.com/office/officeart/2008/layout/NameandTitleOrganizationalChart"/>
    <dgm:cxn modelId="{7E8C2DEE-59B2-446C-8F92-571138DCA73F}" type="presParOf" srcId="{E2D75D1D-F293-4B16-8C13-E24759EC27A2}" destId="{2BEADC4F-78D0-4857-882C-D761F5F82AFA}" srcOrd="1" destOrd="0" presId="urn:microsoft.com/office/officeart/2008/layout/NameandTitleOrganizationalChart"/>
    <dgm:cxn modelId="{0214C972-F8CB-40FC-8E41-393A2FE629EB}" type="presParOf" srcId="{E2D75D1D-F293-4B16-8C13-E24759EC27A2}" destId="{11AB16BF-7BBB-4976-82EE-88BBA607448D}" srcOrd="2" destOrd="0" presId="urn:microsoft.com/office/officeart/2008/layout/NameandTitleOrganizationalChart"/>
    <dgm:cxn modelId="{15BBFC7F-67F8-4EF3-A2FC-9D97EF135335}" type="presParOf" srcId="{45726B09-E5B5-4551-982B-F18A433973D4}" destId="{3F15FE1F-4930-4173-A312-25E22D88A866}" srcOrd="1" destOrd="0" presId="urn:microsoft.com/office/officeart/2008/layout/NameandTitleOrganizationalChart"/>
    <dgm:cxn modelId="{B1194329-D289-44D0-8520-DC8C63502791}" type="presParOf" srcId="{45726B09-E5B5-4551-982B-F18A433973D4}" destId="{B6E24CBB-64AF-41CB-B9BB-4129698C274F}" srcOrd="2" destOrd="0" presId="urn:microsoft.com/office/officeart/2008/layout/NameandTitleOrganizationalChart"/>
    <dgm:cxn modelId="{B04E2475-69D5-4B6C-9E21-12AA70145C72}" type="presParOf" srcId="{48D4E464-3F06-4494-86E0-FA00B33E5548}" destId="{54C53558-56B3-456D-84D3-17A6CB8EBE3E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386C0-6460-4F2E-8966-9A13D6FA5E2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9F05FBA-14F7-4CBD-B4C9-35D1C6D26933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Cho </a:t>
          </a:r>
          <a:r>
            <a:rPr lang="en-US" err="1">
              <a:latin typeface="Times New Roman"/>
              <a:cs typeface="Times New Roman"/>
            </a:rPr>
            <a:t>các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hộ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gia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đình</a:t>
          </a:r>
          <a:endParaRPr lang="en-US">
            <a:latin typeface="Times New Roman"/>
            <a:cs typeface="Times New Roman"/>
          </a:endParaRPr>
        </a:p>
      </dgm:t>
    </dgm:pt>
    <dgm:pt modelId="{5A95CF88-F448-4EF3-B7FB-049597C06EE8}" type="parTrans" cxnId="{D10BE4B6-099D-4A38-A43D-9DB4AEE9EFD5}">
      <dgm:prSet/>
      <dgm:spPr/>
      <dgm:t>
        <a:bodyPr/>
        <a:lstStyle/>
        <a:p>
          <a:endParaRPr lang="en-US"/>
        </a:p>
      </dgm:t>
    </dgm:pt>
    <dgm:pt modelId="{2FE7210A-5FBC-473E-86EA-535E1CFBCDDC}" type="sibTrans" cxnId="{D10BE4B6-099D-4A38-A43D-9DB4AEE9EFD5}">
      <dgm:prSet/>
      <dgm:spPr/>
      <dgm:t>
        <a:bodyPr/>
        <a:lstStyle/>
        <a:p>
          <a:endParaRPr lang="en-US"/>
        </a:p>
      </dgm:t>
    </dgm:pt>
    <dgm:pt modelId="{62C3BAC5-E826-433C-ADBD-99A93ABEF454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Cho </a:t>
          </a:r>
          <a:r>
            <a:rPr lang="en-US" err="1">
              <a:latin typeface="Times New Roman"/>
              <a:cs typeface="Times New Roman"/>
            </a:rPr>
            <a:t>các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doanh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nghiệp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dịch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vụ</a:t>
          </a:r>
          <a:endParaRPr lang="en-US">
            <a:latin typeface="Times New Roman"/>
            <a:cs typeface="Times New Roman"/>
          </a:endParaRPr>
        </a:p>
      </dgm:t>
    </dgm:pt>
    <dgm:pt modelId="{6CCD62FC-B30A-48CD-8566-DD1A03215947}" type="parTrans" cxnId="{E2D34892-9682-4F23-908C-2E7790C4730E}">
      <dgm:prSet/>
      <dgm:spPr/>
      <dgm:t>
        <a:bodyPr/>
        <a:lstStyle/>
        <a:p>
          <a:endParaRPr lang="en-US"/>
        </a:p>
      </dgm:t>
    </dgm:pt>
    <dgm:pt modelId="{1FB07FAC-6344-4EC5-AF33-CDC9FC5172B2}" type="sibTrans" cxnId="{E2D34892-9682-4F23-908C-2E7790C4730E}">
      <dgm:prSet/>
      <dgm:spPr/>
      <dgm:t>
        <a:bodyPr/>
        <a:lstStyle/>
        <a:p>
          <a:endParaRPr lang="en-US"/>
        </a:p>
      </dgm:t>
    </dgm:pt>
    <dgm:pt modelId="{41214BAE-94B3-4FC1-88E5-937609C1BDC6}" type="pres">
      <dgm:prSet presAssocID="{FE3386C0-6460-4F2E-8966-9A13D6FA5E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795975-4E6F-4FA2-B338-30ECD011EB5A}" type="pres">
      <dgm:prSet presAssocID="{C9F05FBA-14F7-4CBD-B4C9-35D1C6D26933}" presName="hierRoot1" presStyleCnt="0"/>
      <dgm:spPr/>
    </dgm:pt>
    <dgm:pt modelId="{69B224C5-20F6-486A-9D44-40DDF4983799}" type="pres">
      <dgm:prSet presAssocID="{C9F05FBA-14F7-4CBD-B4C9-35D1C6D26933}" presName="composite" presStyleCnt="0"/>
      <dgm:spPr/>
    </dgm:pt>
    <dgm:pt modelId="{015C2B38-0BB4-49AA-9DCB-1975DA02C1D5}" type="pres">
      <dgm:prSet presAssocID="{C9F05FBA-14F7-4CBD-B4C9-35D1C6D26933}" presName="background" presStyleLbl="node0" presStyleIdx="0" presStyleCnt="2"/>
      <dgm:spPr/>
    </dgm:pt>
    <dgm:pt modelId="{77E22E89-E376-490B-98FF-F929E82B1E7E}" type="pres">
      <dgm:prSet presAssocID="{C9F05FBA-14F7-4CBD-B4C9-35D1C6D26933}" presName="text" presStyleLbl="fgAcc0" presStyleIdx="0" presStyleCnt="2">
        <dgm:presLayoutVars>
          <dgm:chPref val="3"/>
        </dgm:presLayoutVars>
      </dgm:prSet>
      <dgm:spPr/>
    </dgm:pt>
    <dgm:pt modelId="{59036C07-78A2-454D-8E6B-6A2F0D2C53F1}" type="pres">
      <dgm:prSet presAssocID="{C9F05FBA-14F7-4CBD-B4C9-35D1C6D26933}" presName="hierChild2" presStyleCnt="0"/>
      <dgm:spPr/>
    </dgm:pt>
    <dgm:pt modelId="{826F9237-FF11-47E1-B067-32A9C4734B09}" type="pres">
      <dgm:prSet presAssocID="{62C3BAC5-E826-433C-ADBD-99A93ABEF454}" presName="hierRoot1" presStyleCnt="0"/>
      <dgm:spPr/>
    </dgm:pt>
    <dgm:pt modelId="{5AE47CE9-1581-4A09-88D9-7CBE023115A7}" type="pres">
      <dgm:prSet presAssocID="{62C3BAC5-E826-433C-ADBD-99A93ABEF454}" presName="composite" presStyleCnt="0"/>
      <dgm:spPr/>
    </dgm:pt>
    <dgm:pt modelId="{34386FAA-830E-4DC6-B0FC-C328F8634EC5}" type="pres">
      <dgm:prSet presAssocID="{62C3BAC5-E826-433C-ADBD-99A93ABEF454}" presName="background" presStyleLbl="node0" presStyleIdx="1" presStyleCnt="2"/>
      <dgm:spPr/>
    </dgm:pt>
    <dgm:pt modelId="{743EA34D-2E26-4D4A-9FB7-C0B8921E1260}" type="pres">
      <dgm:prSet presAssocID="{62C3BAC5-E826-433C-ADBD-99A93ABEF454}" presName="text" presStyleLbl="fgAcc0" presStyleIdx="1" presStyleCnt="2">
        <dgm:presLayoutVars>
          <dgm:chPref val="3"/>
        </dgm:presLayoutVars>
      </dgm:prSet>
      <dgm:spPr/>
    </dgm:pt>
    <dgm:pt modelId="{5042C8D6-FA10-43C3-B581-376864CE0782}" type="pres">
      <dgm:prSet presAssocID="{62C3BAC5-E826-433C-ADBD-99A93ABEF454}" presName="hierChild2" presStyleCnt="0"/>
      <dgm:spPr/>
    </dgm:pt>
  </dgm:ptLst>
  <dgm:cxnLst>
    <dgm:cxn modelId="{FA66A206-FD42-41A5-BE77-D15C95C499D5}" type="presOf" srcId="{62C3BAC5-E826-433C-ADBD-99A93ABEF454}" destId="{743EA34D-2E26-4D4A-9FB7-C0B8921E1260}" srcOrd="0" destOrd="0" presId="urn:microsoft.com/office/officeart/2005/8/layout/hierarchy1"/>
    <dgm:cxn modelId="{2BAD9956-D145-4A5B-8417-DE8015656C46}" type="presOf" srcId="{C9F05FBA-14F7-4CBD-B4C9-35D1C6D26933}" destId="{77E22E89-E376-490B-98FF-F929E82B1E7E}" srcOrd="0" destOrd="0" presId="urn:microsoft.com/office/officeart/2005/8/layout/hierarchy1"/>
    <dgm:cxn modelId="{E2D34892-9682-4F23-908C-2E7790C4730E}" srcId="{FE3386C0-6460-4F2E-8966-9A13D6FA5E2A}" destId="{62C3BAC5-E826-433C-ADBD-99A93ABEF454}" srcOrd="1" destOrd="0" parTransId="{6CCD62FC-B30A-48CD-8566-DD1A03215947}" sibTransId="{1FB07FAC-6344-4EC5-AF33-CDC9FC5172B2}"/>
    <dgm:cxn modelId="{D10BE4B6-099D-4A38-A43D-9DB4AEE9EFD5}" srcId="{FE3386C0-6460-4F2E-8966-9A13D6FA5E2A}" destId="{C9F05FBA-14F7-4CBD-B4C9-35D1C6D26933}" srcOrd="0" destOrd="0" parTransId="{5A95CF88-F448-4EF3-B7FB-049597C06EE8}" sibTransId="{2FE7210A-5FBC-473E-86EA-535E1CFBCDDC}"/>
    <dgm:cxn modelId="{CD8D54D5-0669-40B3-A8C4-32290BA48FEA}" type="presOf" srcId="{FE3386C0-6460-4F2E-8966-9A13D6FA5E2A}" destId="{41214BAE-94B3-4FC1-88E5-937609C1BDC6}" srcOrd="0" destOrd="0" presId="urn:microsoft.com/office/officeart/2005/8/layout/hierarchy1"/>
    <dgm:cxn modelId="{B2E12AB9-1621-4C5E-8879-E619A3A06F52}" type="presParOf" srcId="{41214BAE-94B3-4FC1-88E5-937609C1BDC6}" destId="{3C795975-4E6F-4FA2-B338-30ECD011EB5A}" srcOrd="0" destOrd="0" presId="urn:microsoft.com/office/officeart/2005/8/layout/hierarchy1"/>
    <dgm:cxn modelId="{E81F6F7C-8122-4404-A61E-67055BBFCF7B}" type="presParOf" srcId="{3C795975-4E6F-4FA2-B338-30ECD011EB5A}" destId="{69B224C5-20F6-486A-9D44-40DDF4983799}" srcOrd="0" destOrd="0" presId="urn:microsoft.com/office/officeart/2005/8/layout/hierarchy1"/>
    <dgm:cxn modelId="{0DB084A3-314E-430B-8AA8-18EA11F3364C}" type="presParOf" srcId="{69B224C5-20F6-486A-9D44-40DDF4983799}" destId="{015C2B38-0BB4-49AA-9DCB-1975DA02C1D5}" srcOrd="0" destOrd="0" presId="urn:microsoft.com/office/officeart/2005/8/layout/hierarchy1"/>
    <dgm:cxn modelId="{3B06C6DB-98CD-4412-96B9-53E730EEF4ED}" type="presParOf" srcId="{69B224C5-20F6-486A-9D44-40DDF4983799}" destId="{77E22E89-E376-490B-98FF-F929E82B1E7E}" srcOrd="1" destOrd="0" presId="urn:microsoft.com/office/officeart/2005/8/layout/hierarchy1"/>
    <dgm:cxn modelId="{AFECD4F5-5C37-49E7-AD71-FFA6D61ECAE7}" type="presParOf" srcId="{3C795975-4E6F-4FA2-B338-30ECD011EB5A}" destId="{59036C07-78A2-454D-8E6B-6A2F0D2C53F1}" srcOrd="1" destOrd="0" presId="urn:microsoft.com/office/officeart/2005/8/layout/hierarchy1"/>
    <dgm:cxn modelId="{457BF7CA-744F-428E-8A40-7AF1C8A8F099}" type="presParOf" srcId="{41214BAE-94B3-4FC1-88E5-937609C1BDC6}" destId="{826F9237-FF11-47E1-B067-32A9C4734B09}" srcOrd="1" destOrd="0" presId="urn:microsoft.com/office/officeart/2005/8/layout/hierarchy1"/>
    <dgm:cxn modelId="{FE1BF256-8C7A-49AC-A171-5DF0D8752BCA}" type="presParOf" srcId="{826F9237-FF11-47E1-B067-32A9C4734B09}" destId="{5AE47CE9-1581-4A09-88D9-7CBE023115A7}" srcOrd="0" destOrd="0" presId="urn:microsoft.com/office/officeart/2005/8/layout/hierarchy1"/>
    <dgm:cxn modelId="{CCA7D3D7-E08E-46B7-B1EA-341503A96602}" type="presParOf" srcId="{5AE47CE9-1581-4A09-88D9-7CBE023115A7}" destId="{34386FAA-830E-4DC6-B0FC-C328F8634EC5}" srcOrd="0" destOrd="0" presId="urn:microsoft.com/office/officeart/2005/8/layout/hierarchy1"/>
    <dgm:cxn modelId="{85ADA65F-4370-4FDF-8CA5-A432A7764541}" type="presParOf" srcId="{5AE47CE9-1581-4A09-88D9-7CBE023115A7}" destId="{743EA34D-2E26-4D4A-9FB7-C0B8921E1260}" srcOrd="1" destOrd="0" presId="urn:microsoft.com/office/officeart/2005/8/layout/hierarchy1"/>
    <dgm:cxn modelId="{9A1D4F9D-C255-4811-B078-6415515B3628}" type="presParOf" srcId="{826F9237-FF11-47E1-B067-32A9C4734B09}" destId="{5042C8D6-FA10-43C3-B581-376864CE07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80936F-88E9-4142-8A13-24D62179CDF5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C2C6A1-4ED2-4DC2-B799-1C5158953455}">
      <dgm:prSet/>
      <dgm:spPr/>
      <dgm:t>
        <a:bodyPr/>
        <a:lstStyle/>
        <a:p>
          <a:r>
            <a:rPr lang="en-US" err="1">
              <a:latin typeface="Times New Roman"/>
              <a:cs typeface="Times New Roman"/>
            </a:rPr>
            <a:t>Trước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hiên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nhà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có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đồ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vật</a:t>
          </a:r>
          <a:r>
            <a:rPr lang="en-US">
              <a:latin typeface="Times New Roman"/>
              <a:cs typeface="Times New Roman"/>
            </a:rPr>
            <a:t> .</a:t>
          </a:r>
        </a:p>
      </dgm:t>
    </dgm:pt>
    <dgm:pt modelId="{C018FA12-1748-4C1F-95FA-854190EFEB61}" type="parTrans" cxnId="{F49691AA-A84A-4BEA-A756-02D8F38075DC}">
      <dgm:prSet/>
      <dgm:spPr/>
      <dgm:t>
        <a:bodyPr/>
        <a:lstStyle/>
        <a:p>
          <a:endParaRPr lang="en-US"/>
        </a:p>
      </dgm:t>
    </dgm:pt>
    <dgm:pt modelId="{DE9809B3-0913-4052-BFDB-BFED423CB1B2}" type="sibTrans" cxnId="{F49691AA-A84A-4BEA-A756-02D8F38075DC}">
      <dgm:prSet/>
      <dgm:spPr/>
      <dgm:t>
        <a:bodyPr/>
        <a:lstStyle/>
        <a:p>
          <a:endParaRPr lang="en-US"/>
        </a:p>
      </dgm:t>
    </dgm:pt>
    <dgm:pt modelId="{698BEB09-D3F4-4946-84B2-6AABDD06B88A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Nhà </a:t>
          </a:r>
          <a:r>
            <a:rPr lang="en-US" err="1">
              <a:latin typeface="Times New Roman"/>
              <a:cs typeface="Times New Roman"/>
            </a:rPr>
            <a:t>hàng</a:t>
          </a:r>
          <a:r>
            <a:rPr lang="en-US">
              <a:latin typeface="Times New Roman"/>
              <a:cs typeface="Times New Roman"/>
            </a:rPr>
            <a:t>, </a:t>
          </a:r>
          <a:r>
            <a:rPr lang="en-US" err="1">
              <a:latin typeface="Times New Roman"/>
              <a:cs typeface="Times New Roman"/>
            </a:rPr>
            <a:t>khách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sạn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có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không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gian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mở</a:t>
          </a:r>
          <a:r>
            <a:rPr lang="en-US">
              <a:latin typeface="Times New Roman"/>
              <a:cs typeface="Times New Roman"/>
            </a:rPr>
            <a:t>.</a:t>
          </a:r>
        </a:p>
      </dgm:t>
    </dgm:pt>
    <dgm:pt modelId="{96542609-E90A-412E-9A2E-DB3F4C0B869D}" type="parTrans" cxnId="{C9EEE614-06D8-475E-8EE0-E6FB0FB7F0C8}">
      <dgm:prSet/>
      <dgm:spPr/>
      <dgm:t>
        <a:bodyPr/>
        <a:lstStyle/>
        <a:p>
          <a:endParaRPr lang="en-US"/>
        </a:p>
      </dgm:t>
    </dgm:pt>
    <dgm:pt modelId="{4170592F-C39D-433D-8FD4-9CA3AFA5BF57}" type="sibTrans" cxnId="{C9EEE614-06D8-475E-8EE0-E6FB0FB7F0C8}">
      <dgm:prSet/>
      <dgm:spPr/>
      <dgm:t>
        <a:bodyPr/>
        <a:lstStyle/>
        <a:p>
          <a:endParaRPr lang="en-US"/>
        </a:p>
      </dgm:t>
    </dgm:pt>
    <dgm:pt modelId="{53A5E30C-1228-4916-96CD-45311301CCA9}">
      <dgm:prSet/>
      <dgm:spPr/>
      <dgm:t>
        <a:bodyPr/>
        <a:lstStyle/>
        <a:p>
          <a:r>
            <a:rPr lang="en-US" err="1">
              <a:latin typeface="Times New Roman"/>
              <a:cs typeface="Times New Roman"/>
            </a:rPr>
            <a:t>Bãi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đỗ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xe</a:t>
          </a:r>
          <a:endParaRPr lang="en-US">
            <a:latin typeface="Times New Roman"/>
            <a:cs typeface="Times New Roman"/>
          </a:endParaRPr>
        </a:p>
      </dgm:t>
    </dgm:pt>
    <dgm:pt modelId="{4655AE7E-E998-4DCF-8015-D497BC189D90}" type="parTrans" cxnId="{A359309A-C6D0-4281-AD0A-9F55F79F414E}">
      <dgm:prSet/>
      <dgm:spPr/>
      <dgm:t>
        <a:bodyPr/>
        <a:lstStyle/>
        <a:p>
          <a:endParaRPr lang="en-US"/>
        </a:p>
      </dgm:t>
    </dgm:pt>
    <dgm:pt modelId="{0D60B458-5836-40DC-A34C-1719DC84C5FE}" type="sibTrans" cxnId="{A359309A-C6D0-4281-AD0A-9F55F79F414E}">
      <dgm:prSet/>
      <dgm:spPr/>
      <dgm:t>
        <a:bodyPr/>
        <a:lstStyle/>
        <a:p>
          <a:endParaRPr lang="en-US"/>
        </a:p>
      </dgm:t>
    </dgm:pt>
    <dgm:pt modelId="{D621C1E0-C922-482A-A46A-3F44629482F6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Các </a:t>
          </a:r>
          <a:r>
            <a:rPr lang="en-US" err="1">
              <a:latin typeface="Times New Roman"/>
              <a:cs typeface="Times New Roman"/>
            </a:rPr>
            <a:t>sự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kiện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đông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người</a:t>
          </a:r>
          <a:endParaRPr lang="en-US">
            <a:latin typeface="Times New Roman"/>
            <a:cs typeface="Times New Roman"/>
          </a:endParaRPr>
        </a:p>
      </dgm:t>
    </dgm:pt>
    <dgm:pt modelId="{B4B78D12-66AB-4ABC-A377-B04064F5171F}" type="parTrans" cxnId="{946E672F-69CC-4973-94CA-DB5BAF600F54}">
      <dgm:prSet/>
      <dgm:spPr/>
      <dgm:t>
        <a:bodyPr/>
        <a:lstStyle/>
        <a:p>
          <a:endParaRPr lang="en-US"/>
        </a:p>
      </dgm:t>
    </dgm:pt>
    <dgm:pt modelId="{8D7463BE-1A1F-4D5E-AE3F-7FDB43599C21}" type="sibTrans" cxnId="{946E672F-69CC-4973-94CA-DB5BAF600F54}">
      <dgm:prSet/>
      <dgm:spPr/>
      <dgm:t>
        <a:bodyPr/>
        <a:lstStyle/>
        <a:p>
          <a:endParaRPr lang="en-US"/>
        </a:p>
      </dgm:t>
    </dgm:pt>
    <dgm:pt modelId="{75FB1578-F0D2-492E-95C8-1D1CC7BC069F}" type="pres">
      <dgm:prSet presAssocID="{0880936F-88E9-4142-8A13-24D62179CDF5}" presName="matrix" presStyleCnt="0">
        <dgm:presLayoutVars>
          <dgm:chMax val="1"/>
          <dgm:dir/>
          <dgm:resizeHandles val="exact"/>
        </dgm:presLayoutVars>
      </dgm:prSet>
      <dgm:spPr/>
    </dgm:pt>
    <dgm:pt modelId="{643BB6D0-F322-4263-BB6A-21EFC6720215}" type="pres">
      <dgm:prSet presAssocID="{0880936F-88E9-4142-8A13-24D62179CDF5}" presName="diamond" presStyleLbl="bgShp" presStyleIdx="0" presStyleCnt="1"/>
      <dgm:spPr/>
    </dgm:pt>
    <dgm:pt modelId="{D5B7E734-2EA7-49A8-9CA8-A7B3A9D508E0}" type="pres">
      <dgm:prSet presAssocID="{0880936F-88E9-4142-8A13-24D62179CDF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27AE964-9528-4C66-B751-6690385CA393}" type="pres">
      <dgm:prSet presAssocID="{0880936F-88E9-4142-8A13-24D62179CDF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94707ED-11F0-4019-AE2F-EC62B3DD7381}" type="pres">
      <dgm:prSet presAssocID="{0880936F-88E9-4142-8A13-24D62179CDF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315842B-80DB-4CD8-9AD7-9BD5E26DE2B7}" type="pres">
      <dgm:prSet presAssocID="{0880936F-88E9-4142-8A13-24D62179CDF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E614-06D8-475E-8EE0-E6FB0FB7F0C8}" srcId="{0880936F-88E9-4142-8A13-24D62179CDF5}" destId="{698BEB09-D3F4-4946-84B2-6AABDD06B88A}" srcOrd="1" destOrd="0" parTransId="{96542609-E90A-412E-9A2E-DB3F4C0B869D}" sibTransId="{4170592F-C39D-433D-8FD4-9CA3AFA5BF57}"/>
    <dgm:cxn modelId="{2D363E17-73AE-4102-B0B7-F363140D611B}" type="presOf" srcId="{698BEB09-D3F4-4946-84B2-6AABDD06B88A}" destId="{227AE964-9528-4C66-B751-6690385CA393}" srcOrd="0" destOrd="0" presId="urn:microsoft.com/office/officeart/2005/8/layout/matrix3"/>
    <dgm:cxn modelId="{69B8481D-C21D-4290-A248-5311B6EBC222}" type="presOf" srcId="{0880936F-88E9-4142-8A13-24D62179CDF5}" destId="{75FB1578-F0D2-492E-95C8-1D1CC7BC069F}" srcOrd="0" destOrd="0" presId="urn:microsoft.com/office/officeart/2005/8/layout/matrix3"/>
    <dgm:cxn modelId="{A290292F-81E9-4A4C-A205-0EEB8F8D7826}" type="presOf" srcId="{D621C1E0-C922-482A-A46A-3F44629482F6}" destId="{9315842B-80DB-4CD8-9AD7-9BD5E26DE2B7}" srcOrd="0" destOrd="0" presId="urn:microsoft.com/office/officeart/2005/8/layout/matrix3"/>
    <dgm:cxn modelId="{946E672F-69CC-4973-94CA-DB5BAF600F54}" srcId="{0880936F-88E9-4142-8A13-24D62179CDF5}" destId="{D621C1E0-C922-482A-A46A-3F44629482F6}" srcOrd="3" destOrd="0" parTransId="{B4B78D12-66AB-4ABC-A377-B04064F5171F}" sibTransId="{8D7463BE-1A1F-4D5E-AE3F-7FDB43599C21}"/>
    <dgm:cxn modelId="{A359309A-C6D0-4281-AD0A-9F55F79F414E}" srcId="{0880936F-88E9-4142-8A13-24D62179CDF5}" destId="{53A5E30C-1228-4916-96CD-45311301CCA9}" srcOrd="2" destOrd="0" parTransId="{4655AE7E-E998-4DCF-8015-D497BC189D90}" sibTransId="{0D60B458-5836-40DC-A34C-1719DC84C5FE}"/>
    <dgm:cxn modelId="{F49691AA-A84A-4BEA-A756-02D8F38075DC}" srcId="{0880936F-88E9-4142-8A13-24D62179CDF5}" destId="{3EC2C6A1-4ED2-4DC2-B799-1C5158953455}" srcOrd="0" destOrd="0" parTransId="{C018FA12-1748-4C1F-95FA-854190EFEB61}" sibTransId="{DE9809B3-0913-4052-BFDB-BFED423CB1B2}"/>
    <dgm:cxn modelId="{B5393ACF-827A-42A0-8F3B-0816080E0A06}" type="presOf" srcId="{53A5E30C-1228-4916-96CD-45311301CCA9}" destId="{694707ED-11F0-4019-AE2F-EC62B3DD7381}" srcOrd="0" destOrd="0" presId="urn:microsoft.com/office/officeart/2005/8/layout/matrix3"/>
    <dgm:cxn modelId="{97B46AF8-16CE-4111-8B8D-B9FA5E6C382C}" type="presOf" srcId="{3EC2C6A1-4ED2-4DC2-B799-1C5158953455}" destId="{D5B7E734-2EA7-49A8-9CA8-A7B3A9D508E0}" srcOrd="0" destOrd="0" presId="urn:microsoft.com/office/officeart/2005/8/layout/matrix3"/>
    <dgm:cxn modelId="{79F59C32-676A-4D47-ABC6-C2690F0F759F}" type="presParOf" srcId="{75FB1578-F0D2-492E-95C8-1D1CC7BC069F}" destId="{643BB6D0-F322-4263-BB6A-21EFC6720215}" srcOrd="0" destOrd="0" presId="urn:microsoft.com/office/officeart/2005/8/layout/matrix3"/>
    <dgm:cxn modelId="{BEAE5F61-D629-45EC-8870-FF1D517EB9EF}" type="presParOf" srcId="{75FB1578-F0D2-492E-95C8-1D1CC7BC069F}" destId="{D5B7E734-2EA7-49A8-9CA8-A7B3A9D508E0}" srcOrd="1" destOrd="0" presId="urn:microsoft.com/office/officeart/2005/8/layout/matrix3"/>
    <dgm:cxn modelId="{4F6E989E-C887-431D-9E01-3F464A8856BE}" type="presParOf" srcId="{75FB1578-F0D2-492E-95C8-1D1CC7BC069F}" destId="{227AE964-9528-4C66-B751-6690385CA393}" srcOrd="2" destOrd="0" presId="urn:microsoft.com/office/officeart/2005/8/layout/matrix3"/>
    <dgm:cxn modelId="{49F5A199-A116-4D15-B4D4-A364ED567653}" type="presParOf" srcId="{75FB1578-F0D2-492E-95C8-1D1CC7BC069F}" destId="{694707ED-11F0-4019-AE2F-EC62B3DD7381}" srcOrd="3" destOrd="0" presId="urn:microsoft.com/office/officeart/2005/8/layout/matrix3"/>
    <dgm:cxn modelId="{64BDDA42-8B87-4319-9A50-615F8377D3CC}" type="presParOf" srcId="{75FB1578-F0D2-492E-95C8-1D1CC7BC069F}" destId="{9315842B-80DB-4CD8-9AD7-9BD5E26DE2B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DAC597-4D89-4387-A7B5-68C30011091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B23E42A-1976-4294-BC95-64436BF55C25}">
      <dgm:prSet/>
      <dgm:spPr/>
      <dgm:t>
        <a:bodyPr/>
        <a:lstStyle/>
        <a:p>
          <a:pPr algn="just" rtl="0"/>
          <a:r>
            <a:rPr lang="en-US">
              <a:latin typeface="Times New Roman"/>
              <a:cs typeface="Times New Roman"/>
            </a:rPr>
            <a:t>Nhu </a:t>
          </a:r>
          <a:r>
            <a:rPr lang="en-US" err="1">
              <a:latin typeface="Times New Roman"/>
              <a:cs typeface="Times New Roman"/>
            </a:rPr>
            <a:t>cầu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sử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dụng</a:t>
          </a:r>
          <a:r>
            <a:rPr lang="en-US">
              <a:latin typeface="Times New Roman"/>
              <a:cs typeface="Times New Roman"/>
            </a:rPr>
            <a:t>: </a:t>
          </a:r>
        </a:p>
        <a:p>
          <a:pPr algn="just" rtl="0"/>
          <a:r>
            <a:rPr lang="en-US">
              <a:latin typeface="Times New Roman"/>
              <a:cs typeface="Times New Roman"/>
            </a:rPr>
            <a:t>Việt Nam </a:t>
          </a:r>
          <a:r>
            <a:rPr lang="en-US" err="1">
              <a:latin typeface="Times New Roman"/>
              <a:cs typeface="Times New Roman"/>
            </a:rPr>
            <a:t>có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khí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hậu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nhiệt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đới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gió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mùa</a:t>
          </a:r>
          <a:r>
            <a:rPr lang="en-US">
              <a:latin typeface="Times New Roman"/>
              <a:cs typeface="Times New Roman"/>
            </a:rPr>
            <a:t>, </a:t>
          </a:r>
          <a:r>
            <a:rPr lang="en-US" err="1">
              <a:latin typeface="Times New Roman"/>
              <a:cs typeface="Times New Roman"/>
            </a:rPr>
            <a:t>tần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suất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mưa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nhiều</a:t>
          </a:r>
          <a:r>
            <a:rPr lang="en-US">
              <a:latin typeface="Times New Roman"/>
              <a:cs typeface="Times New Roman"/>
            </a:rPr>
            <a:t> </a:t>
          </a:r>
        </a:p>
        <a:p>
          <a:pPr algn="just"/>
          <a:r>
            <a:rPr lang="en-US">
              <a:latin typeface="Times New Roman"/>
              <a:cs typeface="Times New Roman"/>
              <a:sym typeface="Wingdings" panose="05000000000000000000" pitchFamily="2" charset="2"/>
            </a:rPr>
            <a:t>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Là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môi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trường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phát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triển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thuận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lợi</a:t>
          </a:r>
          <a:r>
            <a:rPr lang="en-US">
              <a:latin typeface="Times New Roman"/>
              <a:cs typeface="Times New Roman"/>
            </a:rPr>
            <a:t>.</a:t>
          </a:r>
        </a:p>
      </dgm:t>
    </dgm:pt>
    <dgm:pt modelId="{6E129CD4-B470-42A8-BBA0-073C112676AC}" type="parTrans" cxnId="{B296DBEB-C58F-4D02-9DBE-964ADB82351D}">
      <dgm:prSet/>
      <dgm:spPr/>
      <dgm:t>
        <a:bodyPr/>
        <a:lstStyle/>
        <a:p>
          <a:endParaRPr lang="en-US"/>
        </a:p>
      </dgm:t>
    </dgm:pt>
    <dgm:pt modelId="{DCCCAB3D-239D-4795-B1B6-2FAF1F6C49FB}" type="sibTrans" cxnId="{B296DBEB-C58F-4D02-9DBE-964ADB82351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874A83F-1E29-414A-87A5-B8E80C8647B4}">
      <dgm:prSet/>
      <dgm:spPr/>
      <dgm:t>
        <a:bodyPr/>
        <a:lstStyle/>
        <a:p>
          <a:pPr algn="just" rtl="0"/>
          <a:r>
            <a:rPr lang="en-US">
              <a:latin typeface="Times New Roman"/>
              <a:cs typeface="Times New Roman"/>
            </a:rPr>
            <a:t>Các </a:t>
          </a:r>
          <a:r>
            <a:rPr lang="en-US" err="1">
              <a:latin typeface="Times New Roman"/>
              <a:cs typeface="Times New Roman"/>
            </a:rPr>
            <a:t>sản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phẩm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tương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tự</a:t>
          </a:r>
          <a:r>
            <a:rPr lang="en-US">
              <a:latin typeface="Times New Roman"/>
              <a:cs typeface="Times New Roman"/>
            </a:rPr>
            <a:t>: </a:t>
          </a:r>
          <a:r>
            <a:rPr lang="en-US" err="1">
              <a:latin typeface="Times New Roman"/>
              <a:cs typeface="Times New Roman"/>
            </a:rPr>
            <a:t>Hiện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chưa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có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hoặc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chưa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phát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triển</a:t>
          </a:r>
          <a:r>
            <a:rPr lang="en-US">
              <a:latin typeface="Times New Roman"/>
              <a:cs typeface="Times New Roman"/>
            </a:rPr>
            <a:t>, </a:t>
          </a:r>
          <a:r>
            <a:rPr lang="en-US" err="1">
              <a:latin typeface="Times New Roman"/>
              <a:cs typeface="Times New Roman"/>
            </a:rPr>
            <a:t>đây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là</a:t>
          </a:r>
          <a:r>
            <a:rPr lang="en-US">
              <a:latin typeface="Times New Roman"/>
              <a:cs typeface="Times New Roman"/>
            </a:rPr>
            <a:t> 1 </a:t>
          </a:r>
          <a:r>
            <a:rPr lang="en-US" err="1">
              <a:latin typeface="Times New Roman"/>
              <a:cs typeface="Times New Roman"/>
            </a:rPr>
            <a:t>sản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phẩm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còn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mới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lạ</a:t>
          </a:r>
          <a:r>
            <a:rPr lang="en-US">
              <a:latin typeface="Times New Roman"/>
              <a:cs typeface="Times New Roman"/>
            </a:rPr>
            <a:t> </a:t>
          </a:r>
        </a:p>
        <a:p>
          <a:pPr algn="just"/>
          <a:r>
            <a:rPr lang="en-US">
              <a:latin typeface="Times New Roman"/>
              <a:cs typeface="Times New Roman"/>
              <a:sym typeface="Wingdings" panose="05000000000000000000" pitchFamily="2" charset="2"/>
            </a:rPr>
            <a:t></a:t>
          </a:r>
          <a:r>
            <a:rPr lang="en-US">
              <a:latin typeface="Times New Roman"/>
              <a:cs typeface="Times New Roman"/>
            </a:rPr>
            <a:t> Thị </a:t>
          </a:r>
          <a:r>
            <a:rPr lang="en-US" err="1">
              <a:latin typeface="Times New Roman"/>
              <a:cs typeface="Times New Roman"/>
            </a:rPr>
            <a:t>trường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chưa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có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cạnh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tranh</a:t>
          </a:r>
          <a:r>
            <a:rPr lang="en-US">
              <a:latin typeface="Times New Roman"/>
              <a:cs typeface="Times New Roman"/>
            </a:rPr>
            <a:t>, </a:t>
          </a:r>
          <a:r>
            <a:rPr lang="en-US" err="1">
              <a:latin typeface="Times New Roman"/>
              <a:cs typeface="Times New Roman"/>
            </a:rPr>
            <a:t>dễ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dàng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thu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hút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đầu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tư</a:t>
          </a:r>
          <a:endParaRPr lang="en-US">
            <a:latin typeface="Times New Roman"/>
            <a:cs typeface="Times New Roman"/>
          </a:endParaRPr>
        </a:p>
      </dgm:t>
    </dgm:pt>
    <dgm:pt modelId="{755D46F0-B626-44FD-984D-90402FB32477}" type="parTrans" cxnId="{445FDFFD-E3C9-4949-A486-54C380D1D50A}">
      <dgm:prSet/>
      <dgm:spPr/>
      <dgm:t>
        <a:bodyPr/>
        <a:lstStyle/>
        <a:p>
          <a:endParaRPr lang="en-US"/>
        </a:p>
      </dgm:t>
    </dgm:pt>
    <dgm:pt modelId="{BAC18A5B-3E7F-45B5-939A-46051511A9A1}" type="sibTrans" cxnId="{445FDFFD-E3C9-4949-A486-54C380D1D50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C693915-66F1-4484-BEE6-53869C39417F}" type="pres">
      <dgm:prSet presAssocID="{CCDAC597-4D89-4387-A7B5-68C300110914}" presName="Name0" presStyleCnt="0">
        <dgm:presLayoutVars>
          <dgm:animLvl val="lvl"/>
          <dgm:resizeHandles val="exact"/>
        </dgm:presLayoutVars>
      </dgm:prSet>
      <dgm:spPr/>
    </dgm:pt>
    <dgm:pt modelId="{9184AD0B-A5AF-4007-B4A9-399DEA4DF152}" type="pres">
      <dgm:prSet presAssocID="{9B23E42A-1976-4294-BC95-64436BF55C25}" presName="compositeNode" presStyleCnt="0">
        <dgm:presLayoutVars>
          <dgm:bulletEnabled val="1"/>
        </dgm:presLayoutVars>
      </dgm:prSet>
      <dgm:spPr/>
    </dgm:pt>
    <dgm:pt modelId="{A7F70603-3A4C-4B71-A9AF-B9E3F57C813D}" type="pres">
      <dgm:prSet presAssocID="{9B23E42A-1976-4294-BC95-64436BF55C25}" presName="bgRect" presStyleLbl="alignNode1" presStyleIdx="0" presStyleCnt="2"/>
      <dgm:spPr/>
    </dgm:pt>
    <dgm:pt modelId="{52088B06-5C9D-4A2E-AD7D-A93F3069F2EC}" type="pres">
      <dgm:prSet presAssocID="{DCCCAB3D-239D-4795-B1B6-2FAF1F6C49FB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75BDD14D-31FE-4675-97EE-2A41F99BA2B6}" type="pres">
      <dgm:prSet presAssocID="{9B23E42A-1976-4294-BC95-64436BF55C25}" presName="nodeRect" presStyleLbl="alignNode1" presStyleIdx="0" presStyleCnt="2">
        <dgm:presLayoutVars>
          <dgm:bulletEnabled val="1"/>
        </dgm:presLayoutVars>
      </dgm:prSet>
      <dgm:spPr/>
    </dgm:pt>
    <dgm:pt modelId="{792366F4-10B0-44E9-A5C5-D16C173BAB3C}" type="pres">
      <dgm:prSet presAssocID="{DCCCAB3D-239D-4795-B1B6-2FAF1F6C49FB}" presName="sibTrans" presStyleCnt="0"/>
      <dgm:spPr/>
    </dgm:pt>
    <dgm:pt modelId="{4E784811-E071-4531-ADC0-F172C628562A}" type="pres">
      <dgm:prSet presAssocID="{D874A83F-1E29-414A-87A5-B8E80C8647B4}" presName="compositeNode" presStyleCnt="0">
        <dgm:presLayoutVars>
          <dgm:bulletEnabled val="1"/>
        </dgm:presLayoutVars>
      </dgm:prSet>
      <dgm:spPr/>
    </dgm:pt>
    <dgm:pt modelId="{776E92D1-13C7-4740-A495-0EFAE2F6C207}" type="pres">
      <dgm:prSet presAssocID="{D874A83F-1E29-414A-87A5-B8E80C8647B4}" presName="bgRect" presStyleLbl="alignNode1" presStyleIdx="1" presStyleCnt="2"/>
      <dgm:spPr/>
    </dgm:pt>
    <dgm:pt modelId="{D033EE4A-0C77-47D0-A301-D4BDE9189CC5}" type="pres">
      <dgm:prSet presAssocID="{BAC18A5B-3E7F-45B5-939A-46051511A9A1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A07D9956-7809-475D-9184-AF2155495CD4}" type="pres">
      <dgm:prSet presAssocID="{D874A83F-1E29-414A-87A5-B8E80C8647B4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84D8F108-0F70-4479-9B77-A4184F7FC32E}" type="presOf" srcId="{D874A83F-1E29-414A-87A5-B8E80C8647B4}" destId="{A07D9956-7809-475D-9184-AF2155495CD4}" srcOrd="1" destOrd="0" presId="urn:microsoft.com/office/officeart/2016/7/layout/LinearBlockProcessNumbered"/>
    <dgm:cxn modelId="{BD0E9A5C-9B6F-434E-A9DA-B0CFD811F70D}" type="presOf" srcId="{9B23E42A-1976-4294-BC95-64436BF55C25}" destId="{A7F70603-3A4C-4B71-A9AF-B9E3F57C813D}" srcOrd="0" destOrd="0" presId="urn:microsoft.com/office/officeart/2016/7/layout/LinearBlockProcessNumbered"/>
    <dgm:cxn modelId="{AF15456F-503B-4506-8D45-7F0206BBD52C}" type="presOf" srcId="{D874A83F-1E29-414A-87A5-B8E80C8647B4}" destId="{776E92D1-13C7-4740-A495-0EFAE2F6C207}" srcOrd="0" destOrd="0" presId="urn:microsoft.com/office/officeart/2016/7/layout/LinearBlockProcessNumbered"/>
    <dgm:cxn modelId="{D63E2D59-4CD2-4303-B57F-731077FBB511}" type="presOf" srcId="{9B23E42A-1976-4294-BC95-64436BF55C25}" destId="{75BDD14D-31FE-4675-97EE-2A41F99BA2B6}" srcOrd="1" destOrd="0" presId="urn:microsoft.com/office/officeart/2016/7/layout/LinearBlockProcessNumbered"/>
    <dgm:cxn modelId="{A6C9847F-FE56-41E1-815B-409643AF36F9}" type="presOf" srcId="{DCCCAB3D-239D-4795-B1B6-2FAF1F6C49FB}" destId="{52088B06-5C9D-4A2E-AD7D-A93F3069F2EC}" srcOrd="0" destOrd="0" presId="urn:microsoft.com/office/officeart/2016/7/layout/LinearBlockProcessNumbered"/>
    <dgm:cxn modelId="{55467F95-4F50-4E79-B2F7-C372C0867C0A}" type="presOf" srcId="{CCDAC597-4D89-4387-A7B5-68C300110914}" destId="{5C693915-66F1-4484-BEE6-53869C39417F}" srcOrd="0" destOrd="0" presId="urn:microsoft.com/office/officeart/2016/7/layout/LinearBlockProcessNumbered"/>
    <dgm:cxn modelId="{B296DBEB-C58F-4D02-9DBE-964ADB82351D}" srcId="{CCDAC597-4D89-4387-A7B5-68C300110914}" destId="{9B23E42A-1976-4294-BC95-64436BF55C25}" srcOrd="0" destOrd="0" parTransId="{6E129CD4-B470-42A8-BBA0-073C112676AC}" sibTransId="{DCCCAB3D-239D-4795-B1B6-2FAF1F6C49FB}"/>
    <dgm:cxn modelId="{35EF8AF7-8C67-4709-89F1-56CEDE710399}" type="presOf" srcId="{BAC18A5B-3E7F-45B5-939A-46051511A9A1}" destId="{D033EE4A-0C77-47D0-A301-D4BDE9189CC5}" srcOrd="0" destOrd="0" presId="urn:microsoft.com/office/officeart/2016/7/layout/LinearBlockProcessNumbered"/>
    <dgm:cxn modelId="{445FDFFD-E3C9-4949-A486-54C380D1D50A}" srcId="{CCDAC597-4D89-4387-A7B5-68C300110914}" destId="{D874A83F-1E29-414A-87A5-B8E80C8647B4}" srcOrd="1" destOrd="0" parTransId="{755D46F0-B626-44FD-984D-90402FB32477}" sibTransId="{BAC18A5B-3E7F-45B5-939A-46051511A9A1}"/>
    <dgm:cxn modelId="{ED634936-5E13-4ED0-9177-080F19CAD4A5}" type="presParOf" srcId="{5C693915-66F1-4484-BEE6-53869C39417F}" destId="{9184AD0B-A5AF-4007-B4A9-399DEA4DF152}" srcOrd="0" destOrd="0" presId="urn:microsoft.com/office/officeart/2016/7/layout/LinearBlockProcessNumbered"/>
    <dgm:cxn modelId="{59B05F35-05E3-4E75-B247-AF7134418F96}" type="presParOf" srcId="{9184AD0B-A5AF-4007-B4A9-399DEA4DF152}" destId="{A7F70603-3A4C-4B71-A9AF-B9E3F57C813D}" srcOrd="0" destOrd="0" presId="urn:microsoft.com/office/officeart/2016/7/layout/LinearBlockProcessNumbered"/>
    <dgm:cxn modelId="{C022AC31-0181-4BA2-81BB-7944852C310B}" type="presParOf" srcId="{9184AD0B-A5AF-4007-B4A9-399DEA4DF152}" destId="{52088B06-5C9D-4A2E-AD7D-A93F3069F2EC}" srcOrd="1" destOrd="0" presId="urn:microsoft.com/office/officeart/2016/7/layout/LinearBlockProcessNumbered"/>
    <dgm:cxn modelId="{06AE18A3-FF5B-4376-ABED-80F2CEFCBB7C}" type="presParOf" srcId="{9184AD0B-A5AF-4007-B4A9-399DEA4DF152}" destId="{75BDD14D-31FE-4675-97EE-2A41F99BA2B6}" srcOrd="2" destOrd="0" presId="urn:microsoft.com/office/officeart/2016/7/layout/LinearBlockProcessNumbered"/>
    <dgm:cxn modelId="{DF397900-2BBF-4284-BB5C-C401D0915319}" type="presParOf" srcId="{5C693915-66F1-4484-BEE6-53869C39417F}" destId="{792366F4-10B0-44E9-A5C5-D16C173BAB3C}" srcOrd="1" destOrd="0" presId="urn:microsoft.com/office/officeart/2016/7/layout/LinearBlockProcessNumbered"/>
    <dgm:cxn modelId="{AA780B93-1F44-4504-8868-1E13D837742D}" type="presParOf" srcId="{5C693915-66F1-4484-BEE6-53869C39417F}" destId="{4E784811-E071-4531-ADC0-F172C628562A}" srcOrd="2" destOrd="0" presId="urn:microsoft.com/office/officeart/2016/7/layout/LinearBlockProcessNumbered"/>
    <dgm:cxn modelId="{11296A14-F07D-4CB0-8DF2-B1193B1F83B9}" type="presParOf" srcId="{4E784811-E071-4531-ADC0-F172C628562A}" destId="{776E92D1-13C7-4740-A495-0EFAE2F6C207}" srcOrd="0" destOrd="0" presId="urn:microsoft.com/office/officeart/2016/7/layout/LinearBlockProcessNumbered"/>
    <dgm:cxn modelId="{168C123B-03E5-4F9E-B088-EB4D91854E90}" type="presParOf" srcId="{4E784811-E071-4531-ADC0-F172C628562A}" destId="{D033EE4A-0C77-47D0-A301-D4BDE9189CC5}" srcOrd="1" destOrd="0" presId="urn:microsoft.com/office/officeart/2016/7/layout/LinearBlockProcessNumbered"/>
    <dgm:cxn modelId="{74A69080-B24D-49EB-8E96-BA1D3C4F69F7}" type="presParOf" srcId="{4E784811-E071-4531-ADC0-F172C628562A}" destId="{A07D9956-7809-475D-9184-AF2155495CD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FA1EE4-65B5-45CB-97F3-3A2991D055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D52A63-7F44-469E-9361-6D5800AF813F}">
      <dgm:prSet/>
      <dgm:spPr/>
      <dgm:t>
        <a:bodyPr/>
        <a:lstStyle/>
        <a:p>
          <a:r>
            <a:rPr lang="en-US" err="1">
              <a:latin typeface="Times New Roman"/>
              <a:cs typeface="Times New Roman"/>
            </a:rPr>
            <a:t>Mạch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điều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khiển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động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cơ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bước</a:t>
          </a:r>
          <a:r>
            <a:rPr lang="en-US">
              <a:latin typeface="Times New Roman"/>
              <a:cs typeface="Times New Roman"/>
            </a:rPr>
            <a:t> ULN 2003</a:t>
          </a:r>
        </a:p>
      </dgm:t>
    </dgm:pt>
    <dgm:pt modelId="{6CDD93D2-0CA5-4152-9015-D08B04CAD3FD}" type="parTrans" cxnId="{6C947278-31B9-4A38-8848-E89E60D4E9C6}">
      <dgm:prSet/>
      <dgm:spPr/>
      <dgm:t>
        <a:bodyPr/>
        <a:lstStyle/>
        <a:p>
          <a:endParaRPr lang="en-US"/>
        </a:p>
      </dgm:t>
    </dgm:pt>
    <dgm:pt modelId="{AE2F6EE7-0964-499D-8348-6A4C9F059907}" type="sibTrans" cxnId="{6C947278-31B9-4A38-8848-E89E60D4E9C6}">
      <dgm:prSet/>
      <dgm:spPr/>
      <dgm:t>
        <a:bodyPr/>
        <a:lstStyle/>
        <a:p>
          <a:endParaRPr lang="en-US"/>
        </a:p>
      </dgm:t>
    </dgm:pt>
    <dgm:pt modelId="{E66BA819-4F0E-4E97-8ED4-0360E2470E98}">
      <dgm:prSet/>
      <dgm:spPr/>
      <dgm:t>
        <a:bodyPr/>
        <a:lstStyle/>
        <a:p>
          <a:r>
            <a:rPr lang="en-US" err="1">
              <a:latin typeface="Times New Roman"/>
              <a:cs typeface="Times New Roman"/>
            </a:rPr>
            <a:t>Điện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áp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đầu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vào</a:t>
          </a:r>
          <a:r>
            <a:rPr lang="en-US">
              <a:latin typeface="Times New Roman"/>
              <a:cs typeface="Times New Roman"/>
            </a:rPr>
            <a:t>: 5 – 12 V</a:t>
          </a:r>
        </a:p>
      </dgm:t>
    </dgm:pt>
    <dgm:pt modelId="{9F0AF3A4-1398-41D8-8390-9F77ADE090D7}" type="parTrans" cxnId="{011CFF1A-86AC-435B-81B8-B2313E49AD67}">
      <dgm:prSet/>
      <dgm:spPr/>
      <dgm:t>
        <a:bodyPr/>
        <a:lstStyle/>
        <a:p>
          <a:endParaRPr lang="en-US"/>
        </a:p>
      </dgm:t>
    </dgm:pt>
    <dgm:pt modelId="{FD0AB9E9-7995-455D-8936-208BC3BC3125}" type="sibTrans" cxnId="{011CFF1A-86AC-435B-81B8-B2313E49AD67}">
      <dgm:prSet/>
      <dgm:spPr/>
      <dgm:t>
        <a:bodyPr/>
        <a:lstStyle/>
        <a:p>
          <a:endParaRPr lang="en-US"/>
        </a:p>
      </dgm:t>
    </dgm:pt>
    <dgm:pt modelId="{2C05C61C-F4E7-43B2-B079-9F9A7998A6C4}">
      <dgm:prSet/>
      <dgm:spPr/>
      <dgm:t>
        <a:bodyPr/>
        <a:lstStyle/>
        <a:p>
          <a:r>
            <a:rPr lang="en-US" err="1">
              <a:latin typeface="Times New Roman"/>
              <a:cs typeface="Times New Roman"/>
            </a:rPr>
            <a:t>Tín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hiệu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ngõ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vào</a:t>
          </a:r>
          <a:r>
            <a:rPr lang="en-US">
              <a:latin typeface="Times New Roman"/>
              <a:cs typeface="Times New Roman"/>
            </a:rPr>
            <a:t>: 4 </a:t>
          </a:r>
          <a:r>
            <a:rPr lang="en-US" err="1">
              <a:latin typeface="Times New Roman"/>
              <a:cs typeface="Times New Roman"/>
            </a:rPr>
            <a:t>chân</a:t>
          </a:r>
          <a:r>
            <a:rPr lang="en-US">
              <a:latin typeface="Times New Roman"/>
              <a:cs typeface="Times New Roman"/>
            </a:rPr>
            <a:t> In</a:t>
          </a:r>
          <a:r>
            <a:rPr lang="en-US" baseline="-25000">
              <a:latin typeface="Times New Roman"/>
              <a:cs typeface="Times New Roman"/>
            </a:rPr>
            <a:t>1</a:t>
          </a:r>
          <a:r>
            <a:rPr lang="en-US">
              <a:latin typeface="Times New Roman"/>
              <a:cs typeface="Times New Roman"/>
            </a:rPr>
            <a:t>, In</a:t>
          </a:r>
          <a:r>
            <a:rPr lang="en-US" baseline="-25000">
              <a:latin typeface="Times New Roman"/>
              <a:cs typeface="Times New Roman"/>
            </a:rPr>
            <a:t>2</a:t>
          </a:r>
          <a:r>
            <a:rPr lang="en-US">
              <a:latin typeface="Times New Roman"/>
              <a:cs typeface="Times New Roman"/>
            </a:rPr>
            <a:t>, In</a:t>
          </a:r>
          <a:r>
            <a:rPr lang="en-US" baseline="-25000">
              <a:latin typeface="Times New Roman"/>
              <a:cs typeface="Times New Roman"/>
            </a:rPr>
            <a:t>3</a:t>
          </a:r>
          <a:r>
            <a:rPr lang="en-US">
              <a:latin typeface="Times New Roman"/>
              <a:cs typeface="Times New Roman"/>
            </a:rPr>
            <a:t>, In</a:t>
          </a:r>
          <a:r>
            <a:rPr lang="en-US" baseline="-25000">
              <a:latin typeface="Times New Roman"/>
              <a:cs typeface="Times New Roman"/>
            </a:rPr>
            <a:t>4</a:t>
          </a:r>
          <a:endParaRPr lang="en-US">
            <a:latin typeface="Times New Roman"/>
            <a:cs typeface="Times New Roman"/>
          </a:endParaRPr>
        </a:p>
      </dgm:t>
    </dgm:pt>
    <dgm:pt modelId="{30BBDEDA-17FA-42F5-914E-602542369E15}" type="parTrans" cxnId="{E21BD255-81C2-448B-9F4B-9607D28260DA}">
      <dgm:prSet/>
      <dgm:spPr/>
      <dgm:t>
        <a:bodyPr/>
        <a:lstStyle/>
        <a:p>
          <a:endParaRPr lang="en-US"/>
        </a:p>
      </dgm:t>
    </dgm:pt>
    <dgm:pt modelId="{053F433A-B4A2-4D4D-B8D1-511CF3E61DC6}" type="sibTrans" cxnId="{E21BD255-81C2-448B-9F4B-9607D28260DA}">
      <dgm:prSet/>
      <dgm:spPr/>
      <dgm:t>
        <a:bodyPr/>
        <a:lstStyle/>
        <a:p>
          <a:endParaRPr lang="en-US"/>
        </a:p>
      </dgm:t>
    </dgm:pt>
    <dgm:pt modelId="{DA6E9565-E5ED-4174-B992-F641B04EBD4A}">
      <dgm:prSet/>
      <dgm:spPr/>
      <dgm:t>
        <a:bodyPr/>
        <a:lstStyle/>
        <a:p>
          <a:r>
            <a:rPr lang="en-US" err="1">
              <a:latin typeface="Times New Roman"/>
              <a:cs typeface="Times New Roman"/>
            </a:rPr>
            <a:t>Tín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hiệu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ngõ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ra</a:t>
          </a:r>
          <a:r>
            <a:rPr lang="en-US">
              <a:latin typeface="Times New Roman"/>
              <a:cs typeface="Times New Roman"/>
            </a:rPr>
            <a:t>: Jack </a:t>
          </a:r>
          <a:r>
            <a:rPr lang="en-US" err="1">
              <a:latin typeface="Times New Roman"/>
              <a:cs typeface="Times New Roman"/>
            </a:rPr>
            <a:t>cắm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động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cơ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bước</a:t>
          </a:r>
          <a:r>
            <a:rPr lang="en-US">
              <a:latin typeface="Times New Roman"/>
              <a:cs typeface="Times New Roman"/>
            </a:rPr>
            <a:t> 28BỴ - 48</a:t>
          </a:r>
        </a:p>
      </dgm:t>
    </dgm:pt>
    <dgm:pt modelId="{4596F79A-7941-49C3-A0FD-B933100B3895}" type="parTrans" cxnId="{EFAC7914-D404-45F0-9CD3-87B7982525B8}">
      <dgm:prSet/>
      <dgm:spPr/>
      <dgm:t>
        <a:bodyPr/>
        <a:lstStyle/>
        <a:p>
          <a:endParaRPr lang="en-US"/>
        </a:p>
      </dgm:t>
    </dgm:pt>
    <dgm:pt modelId="{3E8A52D2-732A-4856-918F-A7234559C3B1}" type="sibTrans" cxnId="{EFAC7914-D404-45F0-9CD3-87B7982525B8}">
      <dgm:prSet/>
      <dgm:spPr/>
      <dgm:t>
        <a:bodyPr/>
        <a:lstStyle/>
        <a:p>
          <a:endParaRPr lang="en-US"/>
        </a:p>
      </dgm:t>
    </dgm:pt>
    <dgm:pt modelId="{BA183911-4127-481E-816F-B9896EB11619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4 Led </a:t>
          </a:r>
          <a:r>
            <a:rPr lang="en-US" err="1">
              <a:latin typeface="Times New Roman"/>
              <a:cs typeface="Times New Roman"/>
            </a:rPr>
            <a:t>hiển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thị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trạng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thái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hoạt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động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của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động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cơ</a:t>
          </a:r>
          <a:r>
            <a:rPr lang="en-US">
              <a:latin typeface="Times New Roman"/>
              <a:cs typeface="Times New Roman"/>
            </a:rPr>
            <a:t>.</a:t>
          </a:r>
        </a:p>
      </dgm:t>
    </dgm:pt>
    <dgm:pt modelId="{6C7B4691-A1EF-4310-B571-EE3549C25227}" type="parTrans" cxnId="{AB526195-31CF-41EA-8720-784B82545633}">
      <dgm:prSet/>
      <dgm:spPr/>
      <dgm:t>
        <a:bodyPr/>
        <a:lstStyle/>
        <a:p>
          <a:endParaRPr lang="en-US"/>
        </a:p>
      </dgm:t>
    </dgm:pt>
    <dgm:pt modelId="{F325C5A1-CE8D-4D8C-8238-1120E58D48DA}" type="sibTrans" cxnId="{AB526195-31CF-41EA-8720-784B82545633}">
      <dgm:prSet/>
      <dgm:spPr/>
      <dgm:t>
        <a:bodyPr/>
        <a:lstStyle/>
        <a:p>
          <a:endParaRPr lang="en-US"/>
        </a:p>
      </dgm:t>
    </dgm:pt>
    <dgm:pt modelId="{70C029DF-5850-4614-A6FE-6E1FAA05312A}">
      <dgm:prSet/>
      <dgm:spPr/>
      <dgm:t>
        <a:bodyPr/>
        <a:lstStyle/>
        <a:p>
          <a:r>
            <a:rPr lang="en-US" err="1">
              <a:latin typeface="Times New Roman"/>
              <a:cs typeface="Times New Roman"/>
            </a:rPr>
            <a:t>Điện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áp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ra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giới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hạn</a:t>
          </a:r>
          <a:r>
            <a:rPr lang="en-US">
              <a:latin typeface="Times New Roman"/>
              <a:cs typeface="Times New Roman"/>
            </a:rPr>
            <a:t>: 50V (</a:t>
          </a:r>
          <a:r>
            <a:rPr lang="en-US" err="1">
              <a:latin typeface="Times New Roman"/>
              <a:cs typeface="Times New Roman"/>
            </a:rPr>
            <a:t>Vce</a:t>
          </a:r>
          <a:r>
            <a:rPr lang="en-US">
              <a:latin typeface="Times New Roman"/>
              <a:cs typeface="Times New Roman"/>
            </a:rPr>
            <a:t>)</a:t>
          </a:r>
        </a:p>
      </dgm:t>
    </dgm:pt>
    <dgm:pt modelId="{EA7E97A9-58CE-4300-923D-C22BCFDBA7EB}" type="parTrans" cxnId="{C93CD138-A49F-44BC-A6AC-D0B7836EA603}">
      <dgm:prSet/>
      <dgm:spPr/>
      <dgm:t>
        <a:bodyPr/>
        <a:lstStyle/>
        <a:p>
          <a:endParaRPr lang="en-US"/>
        </a:p>
      </dgm:t>
    </dgm:pt>
    <dgm:pt modelId="{D6D284FA-7B99-4406-B310-1B3354CF0B19}" type="sibTrans" cxnId="{C93CD138-A49F-44BC-A6AC-D0B7836EA603}">
      <dgm:prSet/>
      <dgm:spPr/>
      <dgm:t>
        <a:bodyPr/>
        <a:lstStyle/>
        <a:p>
          <a:endParaRPr lang="en-US"/>
        </a:p>
      </dgm:t>
    </dgm:pt>
    <dgm:pt modelId="{8BC73E5B-EE18-4472-BE05-90B80ED8D2A3}">
      <dgm:prSet/>
      <dgm:spPr/>
      <dgm:t>
        <a:bodyPr/>
        <a:lstStyle/>
        <a:p>
          <a:r>
            <a:rPr lang="en-US" err="1">
              <a:latin typeface="Times New Roman"/>
              <a:cs typeface="Times New Roman"/>
            </a:rPr>
            <a:t>Điện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áp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vào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giới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hạn</a:t>
          </a:r>
          <a:r>
            <a:rPr lang="en-US">
              <a:latin typeface="Times New Roman"/>
              <a:cs typeface="Times New Roman"/>
            </a:rPr>
            <a:t>: 30V (Vin)</a:t>
          </a:r>
        </a:p>
      </dgm:t>
    </dgm:pt>
    <dgm:pt modelId="{0629EB3D-0395-421C-8F85-1BDE38FB73A9}" type="parTrans" cxnId="{209D0EBA-1BF7-46E4-8D22-88284AA1282F}">
      <dgm:prSet/>
      <dgm:spPr/>
      <dgm:t>
        <a:bodyPr/>
        <a:lstStyle/>
        <a:p>
          <a:endParaRPr lang="en-US"/>
        </a:p>
      </dgm:t>
    </dgm:pt>
    <dgm:pt modelId="{36FF4371-4192-4A0B-8204-DF3F6A9C5D1B}" type="sibTrans" cxnId="{209D0EBA-1BF7-46E4-8D22-88284AA1282F}">
      <dgm:prSet/>
      <dgm:spPr/>
      <dgm:t>
        <a:bodyPr/>
        <a:lstStyle/>
        <a:p>
          <a:endParaRPr lang="en-US"/>
        </a:p>
      </dgm:t>
    </dgm:pt>
    <dgm:pt modelId="{AACF0EE5-5711-4557-8C90-2E52EF5E4596}">
      <dgm:prSet/>
      <dgm:spPr/>
      <dgm:t>
        <a:bodyPr/>
        <a:lstStyle/>
        <a:p>
          <a:r>
            <a:rPr lang="en-US" err="1">
              <a:latin typeface="Times New Roman"/>
              <a:cs typeface="Times New Roman"/>
            </a:rPr>
            <a:t>Dòng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điện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đầu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ra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liên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tục</a:t>
          </a:r>
          <a:r>
            <a:rPr lang="en-US">
              <a:latin typeface="Times New Roman"/>
              <a:cs typeface="Times New Roman"/>
            </a:rPr>
            <a:t>: I</a:t>
          </a:r>
          <a:r>
            <a:rPr lang="en-US" baseline="-25000">
              <a:latin typeface="Times New Roman"/>
              <a:cs typeface="Times New Roman"/>
            </a:rPr>
            <a:t>C</a:t>
          </a:r>
          <a:r>
            <a:rPr lang="en-US">
              <a:latin typeface="Times New Roman"/>
              <a:cs typeface="Times New Roman"/>
            </a:rPr>
            <a:t> = 500 mA</a:t>
          </a:r>
        </a:p>
      </dgm:t>
    </dgm:pt>
    <dgm:pt modelId="{2B8FA4D1-8C0D-450C-85C5-6643F7214EBC}" type="parTrans" cxnId="{D3063790-42B1-4F3E-BCE5-9DD9EC803925}">
      <dgm:prSet/>
      <dgm:spPr/>
      <dgm:t>
        <a:bodyPr/>
        <a:lstStyle/>
        <a:p>
          <a:endParaRPr lang="en-US"/>
        </a:p>
      </dgm:t>
    </dgm:pt>
    <dgm:pt modelId="{A0154ED2-DE08-40F3-ACB7-D64DE7F31D8E}" type="sibTrans" cxnId="{D3063790-42B1-4F3E-BCE5-9DD9EC803925}">
      <dgm:prSet/>
      <dgm:spPr/>
      <dgm:t>
        <a:bodyPr/>
        <a:lstStyle/>
        <a:p>
          <a:endParaRPr lang="en-US"/>
        </a:p>
      </dgm:t>
    </dgm:pt>
    <dgm:pt modelId="{16F6FCBF-CD56-4B65-8097-205E22AA2130}">
      <dgm:prSet/>
      <dgm:spPr/>
      <dgm:t>
        <a:bodyPr/>
        <a:lstStyle/>
        <a:p>
          <a:r>
            <a:rPr lang="en-US" err="1">
              <a:latin typeface="Times New Roman"/>
              <a:cs typeface="Times New Roman"/>
            </a:rPr>
            <a:t>Dòng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điện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đầu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vào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liên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tục</a:t>
          </a:r>
          <a:r>
            <a:rPr lang="en-US">
              <a:latin typeface="Times New Roman"/>
              <a:cs typeface="Times New Roman"/>
            </a:rPr>
            <a:t>: I</a:t>
          </a:r>
          <a:r>
            <a:rPr lang="en-US" baseline="-25000">
              <a:latin typeface="Times New Roman"/>
              <a:cs typeface="Times New Roman"/>
            </a:rPr>
            <a:t>In</a:t>
          </a:r>
          <a:r>
            <a:rPr lang="en-US">
              <a:latin typeface="Times New Roman"/>
              <a:cs typeface="Times New Roman"/>
            </a:rPr>
            <a:t> = 25 mA</a:t>
          </a:r>
        </a:p>
      </dgm:t>
    </dgm:pt>
    <dgm:pt modelId="{501B5FB1-5F3D-4C16-A848-5F3FA779FC1F}" type="parTrans" cxnId="{EAA7E9BA-1C89-4CAF-B9E0-AD9EBC3874B2}">
      <dgm:prSet/>
      <dgm:spPr/>
      <dgm:t>
        <a:bodyPr/>
        <a:lstStyle/>
        <a:p>
          <a:endParaRPr lang="en-US"/>
        </a:p>
      </dgm:t>
    </dgm:pt>
    <dgm:pt modelId="{7A753482-B210-4A9F-8D66-CC7A2BF7127A}" type="sibTrans" cxnId="{EAA7E9BA-1C89-4CAF-B9E0-AD9EBC3874B2}">
      <dgm:prSet/>
      <dgm:spPr/>
      <dgm:t>
        <a:bodyPr/>
        <a:lstStyle/>
        <a:p>
          <a:endParaRPr lang="en-US"/>
        </a:p>
      </dgm:t>
    </dgm:pt>
    <dgm:pt modelId="{D80DCC6A-9562-42B0-ADFC-B3E779A63ECA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Công </a:t>
          </a:r>
          <a:r>
            <a:rPr lang="en-US" err="1">
              <a:latin typeface="Times New Roman"/>
              <a:cs typeface="Times New Roman"/>
            </a:rPr>
            <a:t>suất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tiêu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tán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trên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mỗi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cặp</a:t>
          </a:r>
          <a:r>
            <a:rPr lang="en-US">
              <a:latin typeface="Times New Roman"/>
              <a:cs typeface="Times New Roman"/>
            </a:rPr>
            <a:t> Darlington: 1W</a:t>
          </a:r>
        </a:p>
      </dgm:t>
    </dgm:pt>
    <dgm:pt modelId="{EAC900A3-280C-4BA2-882F-8CB5668D9675}" type="parTrans" cxnId="{516D3710-E304-4D5D-ABC7-54DE401E7A71}">
      <dgm:prSet/>
      <dgm:spPr/>
      <dgm:t>
        <a:bodyPr/>
        <a:lstStyle/>
        <a:p>
          <a:endParaRPr lang="en-US"/>
        </a:p>
      </dgm:t>
    </dgm:pt>
    <dgm:pt modelId="{C98C6D5C-24CB-4CB0-8E5E-AAA800C03742}" type="sibTrans" cxnId="{516D3710-E304-4D5D-ABC7-54DE401E7A71}">
      <dgm:prSet/>
      <dgm:spPr/>
      <dgm:t>
        <a:bodyPr/>
        <a:lstStyle/>
        <a:p>
          <a:endParaRPr lang="en-US"/>
        </a:p>
      </dgm:t>
    </dgm:pt>
    <dgm:pt modelId="{475DFADC-510A-4B63-A011-5AA13460F050}">
      <dgm:prSet/>
      <dgm:spPr/>
      <dgm:t>
        <a:bodyPr/>
        <a:lstStyle/>
        <a:p>
          <a:r>
            <a:rPr lang="en-US" err="1">
              <a:latin typeface="Times New Roman"/>
              <a:cs typeface="Times New Roman"/>
            </a:rPr>
            <a:t>Nhiệt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độ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làm</a:t>
          </a:r>
          <a:r>
            <a:rPr lang="en-US">
              <a:latin typeface="Times New Roman"/>
              <a:cs typeface="Times New Roman"/>
            </a:rPr>
            <a:t> </a:t>
          </a:r>
          <a:r>
            <a:rPr lang="en-US" err="1">
              <a:latin typeface="Times New Roman"/>
              <a:cs typeface="Times New Roman"/>
            </a:rPr>
            <a:t>việc</a:t>
          </a:r>
          <a:r>
            <a:rPr lang="en-US">
              <a:latin typeface="Times New Roman"/>
              <a:cs typeface="Times New Roman"/>
            </a:rPr>
            <a:t>: -55 </a:t>
          </a:r>
          <a:r>
            <a:rPr lang="en-US" err="1">
              <a:latin typeface="Times New Roman"/>
              <a:cs typeface="Times New Roman"/>
            </a:rPr>
            <a:t>đến</a:t>
          </a:r>
          <a:r>
            <a:rPr lang="en-US">
              <a:latin typeface="Times New Roman"/>
              <a:cs typeface="Times New Roman"/>
            </a:rPr>
            <a:t> 150 </a:t>
          </a:r>
          <a:r>
            <a:rPr lang="en-US" err="1">
              <a:latin typeface="Times New Roman"/>
              <a:cs typeface="Times New Roman"/>
            </a:rPr>
            <a:t>độ</a:t>
          </a:r>
          <a:r>
            <a:rPr lang="en-US">
              <a:latin typeface="Times New Roman"/>
              <a:cs typeface="Times New Roman"/>
            </a:rPr>
            <a:t> C.</a:t>
          </a:r>
        </a:p>
      </dgm:t>
    </dgm:pt>
    <dgm:pt modelId="{AD98EB09-4A8E-45D0-B990-BB309FDB7DE2}" type="parTrans" cxnId="{FB679BC7-13C6-4FDC-9AE9-513098F63AB8}">
      <dgm:prSet/>
      <dgm:spPr/>
      <dgm:t>
        <a:bodyPr/>
        <a:lstStyle/>
        <a:p>
          <a:endParaRPr lang="en-US"/>
        </a:p>
      </dgm:t>
    </dgm:pt>
    <dgm:pt modelId="{4F1F0820-021F-4B30-A63E-A85735B66463}" type="sibTrans" cxnId="{FB679BC7-13C6-4FDC-9AE9-513098F63AB8}">
      <dgm:prSet/>
      <dgm:spPr/>
      <dgm:t>
        <a:bodyPr/>
        <a:lstStyle/>
        <a:p>
          <a:endParaRPr lang="en-US"/>
        </a:p>
      </dgm:t>
    </dgm:pt>
    <dgm:pt modelId="{6D1420C2-B9D9-4AE5-8C18-94B827791C1D}" type="pres">
      <dgm:prSet presAssocID="{37FA1EE4-65B5-45CB-97F3-3A2991D055F0}" presName="vert0" presStyleCnt="0">
        <dgm:presLayoutVars>
          <dgm:dir/>
          <dgm:animOne val="branch"/>
          <dgm:animLvl val="lvl"/>
        </dgm:presLayoutVars>
      </dgm:prSet>
      <dgm:spPr/>
    </dgm:pt>
    <dgm:pt modelId="{A0C40603-C4CA-4512-924D-6F2A6E65F01D}" type="pres">
      <dgm:prSet presAssocID="{9ED52A63-7F44-469E-9361-6D5800AF813F}" presName="thickLine" presStyleLbl="alignNode1" presStyleIdx="0" presStyleCnt="1"/>
      <dgm:spPr/>
    </dgm:pt>
    <dgm:pt modelId="{FA441DF2-12A3-49D5-9529-AA2207431DC8}" type="pres">
      <dgm:prSet presAssocID="{9ED52A63-7F44-469E-9361-6D5800AF813F}" presName="horz1" presStyleCnt="0"/>
      <dgm:spPr/>
    </dgm:pt>
    <dgm:pt modelId="{C84BF3CA-52DF-4899-8C8D-3A16289D6C39}" type="pres">
      <dgm:prSet presAssocID="{9ED52A63-7F44-469E-9361-6D5800AF813F}" presName="tx1" presStyleLbl="revTx" presStyleIdx="0" presStyleCnt="11"/>
      <dgm:spPr/>
    </dgm:pt>
    <dgm:pt modelId="{F9E18276-62B9-477E-BFE3-2A8205492F28}" type="pres">
      <dgm:prSet presAssocID="{9ED52A63-7F44-469E-9361-6D5800AF813F}" presName="vert1" presStyleCnt="0"/>
      <dgm:spPr/>
    </dgm:pt>
    <dgm:pt modelId="{9EEFD396-223E-4E6F-A6FB-75722B43589C}" type="pres">
      <dgm:prSet presAssocID="{E66BA819-4F0E-4E97-8ED4-0360E2470E98}" presName="vertSpace2a" presStyleCnt="0"/>
      <dgm:spPr/>
    </dgm:pt>
    <dgm:pt modelId="{E5C92164-A08A-4839-B0FA-5591582ED4E0}" type="pres">
      <dgm:prSet presAssocID="{E66BA819-4F0E-4E97-8ED4-0360E2470E98}" presName="horz2" presStyleCnt="0"/>
      <dgm:spPr/>
    </dgm:pt>
    <dgm:pt modelId="{E05CA8FA-348D-4FF7-A65A-6EB23BA13047}" type="pres">
      <dgm:prSet presAssocID="{E66BA819-4F0E-4E97-8ED4-0360E2470E98}" presName="horzSpace2" presStyleCnt="0"/>
      <dgm:spPr/>
    </dgm:pt>
    <dgm:pt modelId="{22C7C563-6B15-442D-95AA-E566CC2B99C8}" type="pres">
      <dgm:prSet presAssocID="{E66BA819-4F0E-4E97-8ED4-0360E2470E98}" presName="tx2" presStyleLbl="revTx" presStyleIdx="1" presStyleCnt="11"/>
      <dgm:spPr/>
    </dgm:pt>
    <dgm:pt modelId="{F4B5D904-7402-49FA-9D3F-480DF93B39D0}" type="pres">
      <dgm:prSet presAssocID="{E66BA819-4F0E-4E97-8ED4-0360E2470E98}" presName="vert2" presStyleCnt="0"/>
      <dgm:spPr/>
    </dgm:pt>
    <dgm:pt modelId="{D49ED7A8-19D7-4FA9-A66D-3455C295ECC6}" type="pres">
      <dgm:prSet presAssocID="{E66BA819-4F0E-4E97-8ED4-0360E2470E98}" presName="thinLine2b" presStyleLbl="callout" presStyleIdx="0" presStyleCnt="10"/>
      <dgm:spPr/>
    </dgm:pt>
    <dgm:pt modelId="{6C831972-E7D9-4C80-96B7-EEE521966BDA}" type="pres">
      <dgm:prSet presAssocID="{E66BA819-4F0E-4E97-8ED4-0360E2470E98}" presName="vertSpace2b" presStyleCnt="0"/>
      <dgm:spPr/>
    </dgm:pt>
    <dgm:pt modelId="{FC6518DD-3933-4168-BBAD-AA6C14883314}" type="pres">
      <dgm:prSet presAssocID="{2C05C61C-F4E7-43B2-B079-9F9A7998A6C4}" presName="horz2" presStyleCnt="0"/>
      <dgm:spPr/>
    </dgm:pt>
    <dgm:pt modelId="{5F64BE6E-5590-402E-89D6-F08EF0F04C14}" type="pres">
      <dgm:prSet presAssocID="{2C05C61C-F4E7-43B2-B079-9F9A7998A6C4}" presName="horzSpace2" presStyleCnt="0"/>
      <dgm:spPr/>
    </dgm:pt>
    <dgm:pt modelId="{C9886E6F-0088-4EC7-ACD9-6CD63A0162C5}" type="pres">
      <dgm:prSet presAssocID="{2C05C61C-F4E7-43B2-B079-9F9A7998A6C4}" presName="tx2" presStyleLbl="revTx" presStyleIdx="2" presStyleCnt="11"/>
      <dgm:spPr/>
    </dgm:pt>
    <dgm:pt modelId="{15B6CC68-40A8-411C-AFF5-CC01851FC462}" type="pres">
      <dgm:prSet presAssocID="{2C05C61C-F4E7-43B2-B079-9F9A7998A6C4}" presName="vert2" presStyleCnt="0"/>
      <dgm:spPr/>
    </dgm:pt>
    <dgm:pt modelId="{EF93C53F-072F-4545-B245-5D71A4D595E9}" type="pres">
      <dgm:prSet presAssocID="{2C05C61C-F4E7-43B2-B079-9F9A7998A6C4}" presName="thinLine2b" presStyleLbl="callout" presStyleIdx="1" presStyleCnt="10"/>
      <dgm:spPr/>
    </dgm:pt>
    <dgm:pt modelId="{A61B8229-EDF1-42ED-88E4-AEB02EEE1886}" type="pres">
      <dgm:prSet presAssocID="{2C05C61C-F4E7-43B2-B079-9F9A7998A6C4}" presName="vertSpace2b" presStyleCnt="0"/>
      <dgm:spPr/>
    </dgm:pt>
    <dgm:pt modelId="{8C3F9C72-9669-47F9-A7BD-4ADB64DAA084}" type="pres">
      <dgm:prSet presAssocID="{DA6E9565-E5ED-4174-B992-F641B04EBD4A}" presName="horz2" presStyleCnt="0"/>
      <dgm:spPr/>
    </dgm:pt>
    <dgm:pt modelId="{A0541FB1-BC7E-4D06-8EFB-CA369EDDC25A}" type="pres">
      <dgm:prSet presAssocID="{DA6E9565-E5ED-4174-B992-F641B04EBD4A}" presName="horzSpace2" presStyleCnt="0"/>
      <dgm:spPr/>
    </dgm:pt>
    <dgm:pt modelId="{806A25EC-5523-4227-9509-BCF423DDE9C9}" type="pres">
      <dgm:prSet presAssocID="{DA6E9565-E5ED-4174-B992-F641B04EBD4A}" presName="tx2" presStyleLbl="revTx" presStyleIdx="3" presStyleCnt="11"/>
      <dgm:spPr/>
    </dgm:pt>
    <dgm:pt modelId="{6ADEDFC2-2778-4F8F-B20F-C88C75A07064}" type="pres">
      <dgm:prSet presAssocID="{DA6E9565-E5ED-4174-B992-F641B04EBD4A}" presName="vert2" presStyleCnt="0"/>
      <dgm:spPr/>
    </dgm:pt>
    <dgm:pt modelId="{CAB49D90-6351-4131-8903-5A8B49759AD0}" type="pres">
      <dgm:prSet presAssocID="{DA6E9565-E5ED-4174-B992-F641B04EBD4A}" presName="thinLine2b" presStyleLbl="callout" presStyleIdx="2" presStyleCnt="10"/>
      <dgm:spPr/>
    </dgm:pt>
    <dgm:pt modelId="{A87B98DE-C061-4840-8E99-DF8BE1341F49}" type="pres">
      <dgm:prSet presAssocID="{DA6E9565-E5ED-4174-B992-F641B04EBD4A}" presName="vertSpace2b" presStyleCnt="0"/>
      <dgm:spPr/>
    </dgm:pt>
    <dgm:pt modelId="{7078C59A-83AA-45C4-9D63-7165EFE33C77}" type="pres">
      <dgm:prSet presAssocID="{BA183911-4127-481E-816F-B9896EB11619}" presName="horz2" presStyleCnt="0"/>
      <dgm:spPr/>
    </dgm:pt>
    <dgm:pt modelId="{61917849-5DC3-4255-8578-BDB13781DF70}" type="pres">
      <dgm:prSet presAssocID="{BA183911-4127-481E-816F-B9896EB11619}" presName="horzSpace2" presStyleCnt="0"/>
      <dgm:spPr/>
    </dgm:pt>
    <dgm:pt modelId="{32183B89-09BD-4400-8F6D-DB45E5CA28A1}" type="pres">
      <dgm:prSet presAssocID="{BA183911-4127-481E-816F-B9896EB11619}" presName="tx2" presStyleLbl="revTx" presStyleIdx="4" presStyleCnt="11"/>
      <dgm:spPr/>
    </dgm:pt>
    <dgm:pt modelId="{851EBA5C-16E6-4928-A710-20F5552C7608}" type="pres">
      <dgm:prSet presAssocID="{BA183911-4127-481E-816F-B9896EB11619}" presName="vert2" presStyleCnt="0"/>
      <dgm:spPr/>
    </dgm:pt>
    <dgm:pt modelId="{DD2927E6-7788-418D-B4F8-AF0FDFA9740B}" type="pres">
      <dgm:prSet presAssocID="{BA183911-4127-481E-816F-B9896EB11619}" presName="thinLine2b" presStyleLbl="callout" presStyleIdx="3" presStyleCnt="10"/>
      <dgm:spPr/>
    </dgm:pt>
    <dgm:pt modelId="{3744C6AA-D480-458C-9630-CF960914C067}" type="pres">
      <dgm:prSet presAssocID="{BA183911-4127-481E-816F-B9896EB11619}" presName="vertSpace2b" presStyleCnt="0"/>
      <dgm:spPr/>
    </dgm:pt>
    <dgm:pt modelId="{74425970-5D88-4B2F-A837-FC8C5880E3C0}" type="pres">
      <dgm:prSet presAssocID="{70C029DF-5850-4614-A6FE-6E1FAA05312A}" presName="horz2" presStyleCnt="0"/>
      <dgm:spPr/>
    </dgm:pt>
    <dgm:pt modelId="{A111CCCE-CDF1-4ADD-B4EC-8DE44C36C886}" type="pres">
      <dgm:prSet presAssocID="{70C029DF-5850-4614-A6FE-6E1FAA05312A}" presName="horzSpace2" presStyleCnt="0"/>
      <dgm:spPr/>
    </dgm:pt>
    <dgm:pt modelId="{7FA52EAB-9F39-4E18-BF68-0142EDF1952B}" type="pres">
      <dgm:prSet presAssocID="{70C029DF-5850-4614-A6FE-6E1FAA05312A}" presName="tx2" presStyleLbl="revTx" presStyleIdx="5" presStyleCnt="11"/>
      <dgm:spPr/>
    </dgm:pt>
    <dgm:pt modelId="{E5D552F5-38D0-4C11-9BCF-6C52131F43BF}" type="pres">
      <dgm:prSet presAssocID="{70C029DF-5850-4614-A6FE-6E1FAA05312A}" presName="vert2" presStyleCnt="0"/>
      <dgm:spPr/>
    </dgm:pt>
    <dgm:pt modelId="{9A9B370E-E128-46A3-84B4-A054FCF7D1C6}" type="pres">
      <dgm:prSet presAssocID="{70C029DF-5850-4614-A6FE-6E1FAA05312A}" presName="thinLine2b" presStyleLbl="callout" presStyleIdx="4" presStyleCnt="10"/>
      <dgm:spPr/>
    </dgm:pt>
    <dgm:pt modelId="{B4BE70B9-33FE-4A2A-BD1B-A482E953D2ED}" type="pres">
      <dgm:prSet presAssocID="{70C029DF-5850-4614-A6FE-6E1FAA05312A}" presName="vertSpace2b" presStyleCnt="0"/>
      <dgm:spPr/>
    </dgm:pt>
    <dgm:pt modelId="{1A4E821D-70F4-4420-8041-3DE737F045F7}" type="pres">
      <dgm:prSet presAssocID="{8BC73E5B-EE18-4472-BE05-90B80ED8D2A3}" presName="horz2" presStyleCnt="0"/>
      <dgm:spPr/>
    </dgm:pt>
    <dgm:pt modelId="{3F12331C-9D23-49E4-A60A-60E12B289EFB}" type="pres">
      <dgm:prSet presAssocID="{8BC73E5B-EE18-4472-BE05-90B80ED8D2A3}" presName="horzSpace2" presStyleCnt="0"/>
      <dgm:spPr/>
    </dgm:pt>
    <dgm:pt modelId="{B68326F6-6943-4325-A0AF-42CBB4E1FCF4}" type="pres">
      <dgm:prSet presAssocID="{8BC73E5B-EE18-4472-BE05-90B80ED8D2A3}" presName="tx2" presStyleLbl="revTx" presStyleIdx="6" presStyleCnt="11"/>
      <dgm:spPr/>
    </dgm:pt>
    <dgm:pt modelId="{669E6127-F9B0-4B47-B050-90ACA05FFEC1}" type="pres">
      <dgm:prSet presAssocID="{8BC73E5B-EE18-4472-BE05-90B80ED8D2A3}" presName="vert2" presStyleCnt="0"/>
      <dgm:spPr/>
    </dgm:pt>
    <dgm:pt modelId="{5A72335D-4A6E-4E00-BD00-92C5626F8B60}" type="pres">
      <dgm:prSet presAssocID="{8BC73E5B-EE18-4472-BE05-90B80ED8D2A3}" presName="thinLine2b" presStyleLbl="callout" presStyleIdx="5" presStyleCnt="10"/>
      <dgm:spPr/>
    </dgm:pt>
    <dgm:pt modelId="{7128DBBF-4183-4AFB-AC2A-4754855C2CEB}" type="pres">
      <dgm:prSet presAssocID="{8BC73E5B-EE18-4472-BE05-90B80ED8D2A3}" presName="vertSpace2b" presStyleCnt="0"/>
      <dgm:spPr/>
    </dgm:pt>
    <dgm:pt modelId="{74C6671B-47D1-47FD-9133-345335101C8B}" type="pres">
      <dgm:prSet presAssocID="{AACF0EE5-5711-4557-8C90-2E52EF5E4596}" presName="horz2" presStyleCnt="0"/>
      <dgm:spPr/>
    </dgm:pt>
    <dgm:pt modelId="{7A862337-A296-45DB-A6F9-2B7D0C52B2B8}" type="pres">
      <dgm:prSet presAssocID="{AACF0EE5-5711-4557-8C90-2E52EF5E4596}" presName="horzSpace2" presStyleCnt="0"/>
      <dgm:spPr/>
    </dgm:pt>
    <dgm:pt modelId="{9069D78E-4059-4E24-9A8C-429EDFF43BE0}" type="pres">
      <dgm:prSet presAssocID="{AACF0EE5-5711-4557-8C90-2E52EF5E4596}" presName="tx2" presStyleLbl="revTx" presStyleIdx="7" presStyleCnt="11"/>
      <dgm:spPr/>
    </dgm:pt>
    <dgm:pt modelId="{B618340A-C9B0-49D3-BEE3-C8847A07BBB9}" type="pres">
      <dgm:prSet presAssocID="{AACF0EE5-5711-4557-8C90-2E52EF5E4596}" presName="vert2" presStyleCnt="0"/>
      <dgm:spPr/>
    </dgm:pt>
    <dgm:pt modelId="{F11B8DEF-1057-4C94-B834-A9DF5E37FA03}" type="pres">
      <dgm:prSet presAssocID="{AACF0EE5-5711-4557-8C90-2E52EF5E4596}" presName="thinLine2b" presStyleLbl="callout" presStyleIdx="6" presStyleCnt="10"/>
      <dgm:spPr/>
    </dgm:pt>
    <dgm:pt modelId="{44659224-9472-4D92-B84C-2247030FF797}" type="pres">
      <dgm:prSet presAssocID="{AACF0EE5-5711-4557-8C90-2E52EF5E4596}" presName="vertSpace2b" presStyleCnt="0"/>
      <dgm:spPr/>
    </dgm:pt>
    <dgm:pt modelId="{3BE7D973-61D7-4209-9CEC-84D95B570F51}" type="pres">
      <dgm:prSet presAssocID="{16F6FCBF-CD56-4B65-8097-205E22AA2130}" presName="horz2" presStyleCnt="0"/>
      <dgm:spPr/>
    </dgm:pt>
    <dgm:pt modelId="{2BE19E01-C413-4C55-9F40-40C276EDBBF4}" type="pres">
      <dgm:prSet presAssocID="{16F6FCBF-CD56-4B65-8097-205E22AA2130}" presName="horzSpace2" presStyleCnt="0"/>
      <dgm:spPr/>
    </dgm:pt>
    <dgm:pt modelId="{EF3F21B3-92E8-405F-B8B1-E5ECBA2B8383}" type="pres">
      <dgm:prSet presAssocID="{16F6FCBF-CD56-4B65-8097-205E22AA2130}" presName="tx2" presStyleLbl="revTx" presStyleIdx="8" presStyleCnt="11"/>
      <dgm:spPr/>
    </dgm:pt>
    <dgm:pt modelId="{4C78BDAD-F9FB-49A0-804D-A491D26B7797}" type="pres">
      <dgm:prSet presAssocID="{16F6FCBF-CD56-4B65-8097-205E22AA2130}" presName="vert2" presStyleCnt="0"/>
      <dgm:spPr/>
    </dgm:pt>
    <dgm:pt modelId="{1BD348CA-9A5F-4F87-A5D7-71CAEF0051C7}" type="pres">
      <dgm:prSet presAssocID="{16F6FCBF-CD56-4B65-8097-205E22AA2130}" presName="thinLine2b" presStyleLbl="callout" presStyleIdx="7" presStyleCnt="10"/>
      <dgm:spPr/>
    </dgm:pt>
    <dgm:pt modelId="{21D911C0-9BF3-4A26-927B-5287A98645AF}" type="pres">
      <dgm:prSet presAssocID="{16F6FCBF-CD56-4B65-8097-205E22AA2130}" presName="vertSpace2b" presStyleCnt="0"/>
      <dgm:spPr/>
    </dgm:pt>
    <dgm:pt modelId="{24E8198B-2B3A-4B8A-B347-163AED501792}" type="pres">
      <dgm:prSet presAssocID="{D80DCC6A-9562-42B0-ADFC-B3E779A63ECA}" presName="horz2" presStyleCnt="0"/>
      <dgm:spPr/>
    </dgm:pt>
    <dgm:pt modelId="{D6F12136-7413-4ECC-B29E-3B542558DEF7}" type="pres">
      <dgm:prSet presAssocID="{D80DCC6A-9562-42B0-ADFC-B3E779A63ECA}" presName="horzSpace2" presStyleCnt="0"/>
      <dgm:spPr/>
    </dgm:pt>
    <dgm:pt modelId="{EBB23C97-7669-431C-A81A-40F1EA7B2A33}" type="pres">
      <dgm:prSet presAssocID="{D80DCC6A-9562-42B0-ADFC-B3E779A63ECA}" presName="tx2" presStyleLbl="revTx" presStyleIdx="9" presStyleCnt="11"/>
      <dgm:spPr/>
    </dgm:pt>
    <dgm:pt modelId="{285E7179-4576-466F-B701-F8D7F57722F2}" type="pres">
      <dgm:prSet presAssocID="{D80DCC6A-9562-42B0-ADFC-B3E779A63ECA}" presName="vert2" presStyleCnt="0"/>
      <dgm:spPr/>
    </dgm:pt>
    <dgm:pt modelId="{AC10F3FA-B57E-4BA3-A780-F88706BD1516}" type="pres">
      <dgm:prSet presAssocID="{D80DCC6A-9562-42B0-ADFC-B3E779A63ECA}" presName="thinLine2b" presStyleLbl="callout" presStyleIdx="8" presStyleCnt="10"/>
      <dgm:spPr/>
    </dgm:pt>
    <dgm:pt modelId="{A29C76BF-82CB-4A34-AA1C-3BC92E698FAD}" type="pres">
      <dgm:prSet presAssocID="{D80DCC6A-9562-42B0-ADFC-B3E779A63ECA}" presName="vertSpace2b" presStyleCnt="0"/>
      <dgm:spPr/>
    </dgm:pt>
    <dgm:pt modelId="{91FA5542-1056-4E2E-B2C1-352590E61D52}" type="pres">
      <dgm:prSet presAssocID="{475DFADC-510A-4B63-A011-5AA13460F050}" presName="horz2" presStyleCnt="0"/>
      <dgm:spPr/>
    </dgm:pt>
    <dgm:pt modelId="{AF9B93D4-FF9D-48F7-B95E-139198B372D5}" type="pres">
      <dgm:prSet presAssocID="{475DFADC-510A-4B63-A011-5AA13460F050}" presName="horzSpace2" presStyleCnt="0"/>
      <dgm:spPr/>
    </dgm:pt>
    <dgm:pt modelId="{E47A3B12-89A9-4C2C-A58D-DC659C071622}" type="pres">
      <dgm:prSet presAssocID="{475DFADC-510A-4B63-A011-5AA13460F050}" presName="tx2" presStyleLbl="revTx" presStyleIdx="10" presStyleCnt="11"/>
      <dgm:spPr/>
    </dgm:pt>
    <dgm:pt modelId="{1830BD51-D746-4B90-A912-1CF688A6B993}" type="pres">
      <dgm:prSet presAssocID="{475DFADC-510A-4B63-A011-5AA13460F050}" presName="vert2" presStyleCnt="0"/>
      <dgm:spPr/>
    </dgm:pt>
    <dgm:pt modelId="{2F1CF287-A2CB-4A10-AF94-9C71D68BFF29}" type="pres">
      <dgm:prSet presAssocID="{475DFADC-510A-4B63-A011-5AA13460F050}" presName="thinLine2b" presStyleLbl="callout" presStyleIdx="9" presStyleCnt="10"/>
      <dgm:spPr/>
    </dgm:pt>
    <dgm:pt modelId="{3C05EF9B-E437-4097-8A96-3F0C3AD98B29}" type="pres">
      <dgm:prSet presAssocID="{475DFADC-510A-4B63-A011-5AA13460F050}" presName="vertSpace2b" presStyleCnt="0"/>
      <dgm:spPr/>
    </dgm:pt>
  </dgm:ptLst>
  <dgm:cxnLst>
    <dgm:cxn modelId="{516D3710-E304-4D5D-ABC7-54DE401E7A71}" srcId="{9ED52A63-7F44-469E-9361-6D5800AF813F}" destId="{D80DCC6A-9562-42B0-ADFC-B3E779A63ECA}" srcOrd="8" destOrd="0" parTransId="{EAC900A3-280C-4BA2-882F-8CB5668D9675}" sibTransId="{C98C6D5C-24CB-4CB0-8E5E-AAA800C03742}"/>
    <dgm:cxn modelId="{EFAC7914-D404-45F0-9CD3-87B7982525B8}" srcId="{9ED52A63-7F44-469E-9361-6D5800AF813F}" destId="{DA6E9565-E5ED-4174-B992-F641B04EBD4A}" srcOrd="2" destOrd="0" parTransId="{4596F79A-7941-49C3-A0FD-B933100B3895}" sibTransId="{3E8A52D2-732A-4856-918F-A7234559C3B1}"/>
    <dgm:cxn modelId="{DB8D361A-C828-412B-94BE-3C0EE0D4AEEF}" type="presOf" srcId="{70C029DF-5850-4614-A6FE-6E1FAA05312A}" destId="{7FA52EAB-9F39-4E18-BF68-0142EDF1952B}" srcOrd="0" destOrd="0" presId="urn:microsoft.com/office/officeart/2008/layout/LinedList"/>
    <dgm:cxn modelId="{011CFF1A-86AC-435B-81B8-B2313E49AD67}" srcId="{9ED52A63-7F44-469E-9361-6D5800AF813F}" destId="{E66BA819-4F0E-4E97-8ED4-0360E2470E98}" srcOrd="0" destOrd="0" parTransId="{9F0AF3A4-1398-41D8-8390-9F77ADE090D7}" sibTransId="{FD0AB9E9-7995-455D-8936-208BC3BC3125}"/>
    <dgm:cxn modelId="{8922F42B-A2EB-4949-B8CE-2A4F0DBA325A}" type="presOf" srcId="{DA6E9565-E5ED-4174-B992-F641B04EBD4A}" destId="{806A25EC-5523-4227-9509-BCF423DDE9C9}" srcOrd="0" destOrd="0" presId="urn:microsoft.com/office/officeart/2008/layout/LinedList"/>
    <dgm:cxn modelId="{C93CD138-A49F-44BC-A6AC-D0B7836EA603}" srcId="{9ED52A63-7F44-469E-9361-6D5800AF813F}" destId="{70C029DF-5850-4614-A6FE-6E1FAA05312A}" srcOrd="4" destOrd="0" parTransId="{EA7E97A9-58CE-4300-923D-C22BCFDBA7EB}" sibTransId="{D6D284FA-7B99-4406-B310-1B3354CF0B19}"/>
    <dgm:cxn modelId="{F2FFDA42-DB49-43B8-96AD-56F99F092DBE}" type="presOf" srcId="{2C05C61C-F4E7-43B2-B079-9F9A7998A6C4}" destId="{C9886E6F-0088-4EC7-ACD9-6CD63A0162C5}" srcOrd="0" destOrd="0" presId="urn:microsoft.com/office/officeart/2008/layout/LinedList"/>
    <dgm:cxn modelId="{E21BD255-81C2-448B-9F4B-9607D28260DA}" srcId="{9ED52A63-7F44-469E-9361-6D5800AF813F}" destId="{2C05C61C-F4E7-43B2-B079-9F9A7998A6C4}" srcOrd="1" destOrd="0" parTransId="{30BBDEDA-17FA-42F5-914E-602542369E15}" sibTransId="{053F433A-B4A2-4D4D-B8D1-511CF3E61DC6}"/>
    <dgm:cxn modelId="{6C947278-31B9-4A38-8848-E89E60D4E9C6}" srcId="{37FA1EE4-65B5-45CB-97F3-3A2991D055F0}" destId="{9ED52A63-7F44-469E-9361-6D5800AF813F}" srcOrd="0" destOrd="0" parTransId="{6CDD93D2-0CA5-4152-9015-D08B04CAD3FD}" sibTransId="{AE2F6EE7-0964-499D-8348-6A4C9F059907}"/>
    <dgm:cxn modelId="{D3063790-42B1-4F3E-BCE5-9DD9EC803925}" srcId="{9ED52A63-7F44-469E-9361-6D5800AF813F}" destId="{AACF0EE5-5711-4557-8C90-2E52EF5E4596}" srcOrd="6" destOrd="0" parTransId="{2B8FA4D1-8C0D-450C-85C5-6643F7214EBC}" sibTransId="{A0154ED2-DE08-40F3-ACB7-D64DE7F31D8E}"/>
    <dgm:cxn modelId="{F1A9B390-729D-4A35-9792-93DEDF08B38A}" type="presOf" srcId="{BA183911-4127-481E-816F-B9896EB11619}" destId="{32183B89-09BD-4400-8F6D-DB45E5CA28A1}" srcOrd="0" destOrd="0" presId="urn:microsoft.com/office/officeart/2008/layout/LinedList"/>
    <dgm:cxn modelId="{AB526195-31CF-41EA-8720-784B82545633}" srcId="{9ED52A63-7F44-469E-9361-6D5800AF813F}" destId="{BA183911-4127-481E-816F-B9896EB11619}" srcOrd="3" destOrd="0" parTransId="{6C7B4691-A1EF-4310-B571-EE3549C25227}" sibTransId="{F325C5A1-CE8D-4D8C-8238-1120E58D48DA}"/>
    <dgm:cxn modelId="{FAFDF79B-801A-44F1-AECB-6BFC347CA512}" type="presOf" srcId="{AACF0EE5-5711-4557-8C90-2E52EF5E4596}" destId="{9069D78E-4059-4E24-9A8C-429EDFF43BE0}" srcOrd="0" destOrd="0" presId="urn:microsoft.com/office/officeart/2008/layout/LinedList"/>
    <dgm:cxn modelId="{5BD894A1-8CDB-40A2-BA5D-6E28A828C9D7}" type="presOf" srcId="{475DFADC-510A-4B63-A011-5AA13460F050}" destId="{E47A3B12-89A9-4C2C-A58D-DC659C071622}" srcOrd="0" destOrd="0" presId="urn:microsoft.com/office/officeart/2008/layout/LinedList"/>
    <dgm:cxn modelId="{FEC976A8-5985-43EA-BA86-7029CB6D09B9}" type="presOf" srcId="{37FA1EE4-65B5-45CB-97F3-3A2991D055F0}" destId="{6D1420C2-B9D9-4AE5-8C18-94B827791C1D}" srcOrd="0" destOrd="0" presId="urn:microsoft.com/office/officeart/2008/layout/LinedList"/>
    <dgm:cxn modelId="{0903FDAB-DAB7-4F36-840F-B1E234F22935}" type="presOf" srcId="{E66BA819-4F0E-4E97-8ED4-0360E2470E98}" destId="{22C7C563-6B15-442D-95AA-E566CC2B99C8}" srcOrd="0" destOrd="0" presId="urn:microsoft.com/office/officeart/2008/layout/LinedList"/>
    <dgm:cxn modelId="{209D0EBA-1BF7-46E4-8D22-88284AA1282F}" srcId="{9ED52A63-7F44-469E-9361-6D5800AF813F}" destId="{8BC73E5B-EE18-4472-BE05-90B80ED8D2A3}" srcOrd="5" destOrd="0" parTransId="{0629EB3D-0395-421C-8F85-1BDE38FB73A9}" sibTransId="{36FF4371-4192-4A0B-8204-DF3F6A9C5D1B}"/>
    <dgm:cxn modelId="{EAA7E9BA-1C89-4CAF-B9E0-AD9EBC3874B2}" srcId="{9ED52A63-7F44-469E-9361-6D5800AF813F}" destId="{16F6FCBF-CD56-4B65-8097-205E22AA2130}" srcOrd="7" destOrd="0" parTransId="{501B5FB1-5F3D-4C16-A848-5F3FA779FC1F}" sibTransId="{7A753482-B210-4A9F-8D66-CC7A2BF7127A}"/>
    <dgm:cxn modelId="{BEC142C0-F78F-4F71-B00B-9DD107170BEC}" type="presOf" srcId="{16F6FCBF-CD56-4B65-8097-205E22AA2130}" destId="{EF3F21B3-92E8-405F-B8B1-E5ECBA2B8383}" srcOrd="0" destOrd="0" presId="urn:microsoft.com/office/officeart/2008/layout/LinedList"/>
    <dgm:cxn modelId="{FB679BC7-13C6-4FDC-9AE9-513098F63AB8}" srcId="{9ED52A63-7F44-469E-9361-6D5800AF813F}" destId="{475DFADC-510A-4B63-A011-5AA13460F050}" srcOrd="9" destOrd="0" parTransId="{AD98EB09-4A8E-45D0-B990-BB309FDB7DE2}" sibTransId="{4F1F0820-021F-4B30-A63E-A85735B66463}"/>
    <dgm:cxn modelId="{3FF1C5DF-AF18-4FB7-984F-10CA91FAEADD}" type="presOf" srcId="{8BC73E5B-EE18-4472-BE05-90B80ED8D2A3}" destId="{B68326F6-6943-4325-A0AF-42CBB4E1FCF4}" srcOrd="0" destOrd="0" presId="urn:microsoft.com/office/officeart/2008/layout/LinedList"/>
    <dgm:cxn modelId="{4700DCE8-F1CB-43E3-BE48-B3CBEA4492CE}" type="presOf" srcId="{D80DCC6A-9562-42B0-ADFC-B3E779A63ECA}" destId="{EBB23C97-7669-431C-A81A-40F1EA7B2A33}" srcOrd="0" destOrd="0" presId="urn:microsoft.com/office/officeart/2008/layout/LinedList"/>
    <dgm:cxn modelId="{8CBC7AEE-8652-4F3A-AB90-C64E3D0B1FE9}" type="presOf" srcId="{9ED52A63-7F44-469E-9361-6D5800AF813F}" destId="{C84BF3CA-52DF-4899-8C8D-3A16289D6C39}" srcOrd="0" destOrd="0" presId="urn:microsoft.com/office/officeart/2008/layout/LinedList"/>
    <dgm:cxn modelId="{1D0A855F-9A2C-402A-A32C-3526D415449E}" type="presParOf" srcId="{6D1420C2-B9D9-4AE5-8C18-94B827791C1D}" destId="{A0C40603-C4CA-4512-924D-6F2A6E65F01D}" srcOrd="0" destOrd="0" presId="urn:microsoft.com/office/officeart/2008/layout/LinedList"/>
    <dgm:cxn modelId="{4A89C2FA-7D0F-4B67-A4C4-9C0B6B7FF6C0}" type="presParOf" srcId="{6D1420C2-B9D9-4AE5-8C18-94B827791C1D}" destId="{FA441DF2-12A3-49D5-9529-AA2207431DC8}" srcOrd="1" destOrd="0" presId="urn:microsoft.com/office/officeart/2008/layout/LinedList"/>
    <dgm:cxn modelId="{5A5CC139-B79B-4998-BB6F-671C1F489312}" type="presParOf" srcId="{FA441DF2-12A3-49D5-9529-AA2207431DC8}" destId="{C84BF3CA-52DF-4899-8C8D-3A16289D6C39}" srcOrd="0" destOrd="0" presId="urn:microsoft.com/office/officeart/2008/layout/LinedList"/>
    <dgm:cxn modelId="{05B41B55-8E5A-4247-9B8F-EE6D3FAE846F}" type="presParOf" srcId="{FA441DF2-12A3-49D5-9529-AA2207431DC8}" destId="{F9E18276-62B9-477E-BFE3-2A8205492F28}" srcOrd="1" destOrd="0" presId="urn:microsoft.com/office/officeart/2008/layout/LinedList"/>
    <dgm:cxn modelId="{162732F6-32DD-40FE-BCBC-59103D9B0277}" type="presParOf" srcId="{F9E18276-62B9-477E-BFE3-2A8205492F28}" destId="{9EEFD396-223E-4E6F-A6FB-75722B43589C}" srcOrd="0" destOrd="0" presId="urn:microsoft.com/office/officeart/2008/layout/LinedList"/>
    <dgm:cxn modelId="{FCA3DFE1-7CEE-4953-9E29-ABB41C786D2E}" type="presParOf" srcId="{F9E18276-62B9-477E-BFE3-2A8205492F28}" destId="{E5C92164-A08A-4839-B0FA-5591582ED4E0}" srcOrd="1" destOrd="0" presId="urn:microsoft.com/office/officeart/2008/layout/LinedList"/>
    <dgm:cxn modelId="{90F4610F-6F58-44A7-BBC3-836DC69CA75D}" type="presParOf" srcId="{E5C92164-A08A-4839-B0FA-5591582ED4E0}" destId="{E05CA8FA-348D-4FF7-A65A-6EB23BA13047}" srcOrd="0" destOrd="0" presId="urn:microsoft.com/office/officeart/2008/layout/LinedList"/>
    <dgm:cxn modelId="{EF49500B-799A-4BF6-AEB6-5C1C7CEEB74D}" type="presParOf" srcId="{E5C92164-A08A-4839-B0FA-5591582ED4E0}" destId="{22C7C563-6B15-442D-95AA-E566CC2B99C8}" srcOrd="1" destOrd="0" presId="urn:microsoft.com/office/officeart/2008/layout/LinedList"/>
    <dgm:cxn modelId="{BED59DF0-6FA8-494D-B264-32C079BA1CFB}" type="presParOf" srcId="{E5C92164-A08A-4839-B0FA-5591582ED4E0}" destId="{F4B5D904-7402-49FA-9D3F-480DF93B39D0}" srcOrd="2" destOrd="0" presId="urn:microsoft.com/office/officeart/2008/layout/LinedList"/>
    <dgm:cxn modelId="{F905910E-5C38-420B-9881-128CBDA171AC}" type="presParOf" srcId="{F9E18276-62B9-477E-BFE3-2A8205492F28}" destId="{D49ED7A8-19D7-4FA9-A66D-3455C295ECC6}" srcOrd="2" destOrd="0" presId="urn:microsoft.com/office/officeart/2008/layout/LinedList"/>
    <dgm:cxn modelId="{794219ED-53D5-4FD3-AC6B-61E747D22456}" type="presParOf" srcId="{F9E18276-62B9-477E-BFE3-2A8205492F28}" destId="{6C831972-E7D9-4C80-96B7-EEE521966BDA}" srcOrd="3" destOrd="0" presId="urn:microsoft.com/office/officeart/2008/layout/LinedList"/>
    <dgm:cxn modelId="{522EE0CB-C93C-465B-8606-F3CBADC17548}" type="presParOf" srcId="{F9E18276-62B9-477E-BFE3-2A8205492F28}" destId="{FC6518DD-3933-4168-BBAD-AA6C14883314}" srcOrd="4" destOrd="0" presId="urn:microsoft.com/office/officeart/2008/layout/LinedList"/>
    <dgm:cxn modelId="{AB674900-8B9E-4D88-A161-1EBE2ECB8DB6}" type="presParOf" srcId="{FC6518DD-3933-4168-BBAD-AA6C14883314}" destId="{5F64BE6E-5590-402E-89D6-F08EF0F04C14}" srcOrd="0" destOrd="0" presId="urn:microsoft.com/office/officeart/2008/layout/LinedList"/>
    <dgm:cxn modelId="{FC55BFE3-7847-4FDC-9A2E-02229910A985}" type="presParOf" srcId="{FC6518DD-3933-4168-BBAD-AA6C14883314}" destId="{C9886E6F-0088-4EC7-ACD9-6CD63A0162C5}" srcOrd="1" destOrd="0" presId="urn:microsoft.com/office/officeart/2008/layout/LinedList"/>
    <dgm:cxn modelId="{E3388C6F-0922-4D93-B7FC-23D4BCDE3C3F}" type="presParOf" srcId="{FC6518DD-3933-4168-BBAD-AA6C14883314}" destId="{15B6CC68-40A8-411C-AFF5-CC01851FC462}" srcOrd="2" destOrd="0" presId="urn:microsoft.com/office/officeart/2008/layout/LinedList"/>
    <dgm:cxn modelId="{B2F0578D-A14E-423E-8FC4-57F132DFEAB2}" type="presParOf" srcId="{F9E18276-62B9-477E-BFE3-2A8205492F28}" destId="{EF93C53F-072F-4545-B245-5D71A4D595E9}" srcOrd="5" destOrd="0" presId="urn:microsoft.com/office/officeart/2008/layout/LinedList"/>
    <dgm:cxn modelId="{4F4F03CE-4052-457C-9D2C-EDAA68BFAB4C}" type="presParOf" srcId="{F9E18276-62B9-477E-BFE3-2A8205492F28}" destId="{A61B8229-EDF1-42ED-88E4-AEB02EEE1886}" srcOrd="6" destOrd="0" presId="urn:microsoft.com/office/officeart/2008/layout/LinedList"/>
    <dgm:cxn modelId="{4B89876C-C2F7-4E30-9B2E-8CE2A13058EA}" type="presParOf" srcId="{F9E18276-62B9-477E-BFE3-2A8205492F28}" destId="{8C3F9C72-9669-47F9-A7BD-4ADB64DAA084}" srcOrd="7" destOrd="0" presId="urn:microsoft.com/office/officeart/2008/layout/LinedList"/>
    <dgm:cxn modelId="{4E555F14-5577-47D5-B0E5-075FABBEBE53}" type="presParOf" srcId="{8C3F9C72-9669-47F9-A7BD-4ADB64DAA084}" destId="{A0541FB1-BC7E-4D06-8EFB-CA369EDDC25A}" srcOrd="0" destOrd="0" presId="urn:microsoft.com/office/officeart/2008/layout/LinedList"/>
    <dgm:cxn modelId="{FBD80843-ECE4-466E-B9EE-0B6CEDD241C1}" type="presParOf" srcId="{8C3F9C72-9669-47F9-A7BD-4ADB64DAA084}" destId="{806A25EC-5523-4227-9509-BCF423DDE9C9}" srcOrd="1" destOrd="0" presId="urn:microsoft.com/office/officeart/2008/layout/LinedList"/>
    <dgm:cxn modelId="{5A9FBFC4-89EC-4D30-B9DB-C8777D364527}" type="presParOf" srcId="{8C3F9C72-9669-47F9-A7BD-4ADB64DAA084}" destId="{6ADEDFC2-2778-4F8F-B20F-C88C75A07064}" srcOrd="2" destOrd="0" presId="urn:microsoft.com/office/officeart/2008/layout/LinedList"/>
    <dgm:cxn modelId="{7A12A4DE-4CC6-44D0-8AF7-61E337976E3B}" type="presParOf" srcId="{F9E18276-62B9-477E-BFE3-2A8205492F28}" destId="{CAB49D90-6351-4131-8903-5A8B49759AD0}" srcOrd="8" destOrd="0" presId="urn:microsoft.com/office/officeart/2008/layout/LinedList"/>
    <dgm:cxn modelId="{38C3A1A2-ECE9-4CBA-825F-66C10186B861}" type="presParOf" srcId="{F9E18276-62B9-477E-BFE3-2A8205492F28}" destId="{A87B98DE-C061-4840-8E99-DF8BE1341F49}" srcOrd="9" destOrd="0" presId="urn:microsoft.com/office/officeart/2008/layout/LinedList"/>
    <dgm:cxn modelId="{B4F802F9-F5E5-4452-AA7E-36B2C019663B}" type="presParOf" srcId="{F9E18276-62B9-477E-BFE3-2A8205492F28}" destId="{7078C59A-83AA-45C4-9D63-7165EFE33C77}" srcOrd="10" destOrd="0" presId="urn:microsoft.com/office/officeart/2008/layout/LinedList"/>
    <dgm:cxn modelId="{3063EC23-6A24-46C4-A17E-A6C43ABEDAC7}" type="presParOf" srcId="{7078C59A-83AA-45C4-9D63-7165EFE33C77}" destId="{61917849-5DC3-4255-8578-BDB13781DF70}" srcOrd="0" destOrd="0" presId="urn:microsoft.com/office/officeart/2008/layout/LinedList"/>
    <dgm:cxn modelId="{6ADA6496-99AD-4A0F-8F34-2CD6D396DB7C}" type="presParOf" srcId="{7078C59A-83AA-45C4-9D63-7165EFE33C77}" destId="{32183B89-09BD-4400-8F6D-DB45E5CA28A1}" srcOrd="1" destOrd="0" presId="urn:microsoft.com/office/officeart/2008/layout/LinedList"/>
    <dgm:cxn modelId="{E9D2091F-9355-4BCD-8DF7-8364407C7237}" type="presParOf" srcId="{7078C59A-83AA-45C4-9D63-7165EFE33C77}" destId="{851EBA5C-16E6-4928-A710-20F5552C7608}" srcOrd="2" destOrd="0" presId="urn:microsoft.com/office/officeart/2008/layout/LinedList"/>
    <dgm:cxn modelId="{F1F95F38-D9CF-4497-BA73-6DD5E6574FF4}" type="presParOf" srcId="{F9E18276-62B9-477E-BFE3-2A8205492F28}" destId="{DD2927E6-7788-418D-B4F8-AF0FDFA9740B}" srcOrd="11" destOrd="0" presId="urn:microsoft.com/office/officeart/2008/layout/LinedList"/>
    <dgm:cxn modelId="{5BAEE1F8-E33C-4934-B2DD-02292F4845CD}" type="presParOf" srcId="{F9E18276-62B9-477E-BFE3-2A8205492F28}" destId="{3744C6AA-D480-458C-9630-CF960914C067}" srcOrd="12" destOrd="0" presId="urn:microsoft.com/office/officeart/2008/layout/LinedList"/>
    <dgm:cxn modelId="{941BD6E7-79CC-428E-9B45-F410086A08D9}" type="presParOf" srcId="{F9E18276-62B9-477E-BFE3-2A8205492F28}" destId="{74425970-5D88-4B2F-A837-FC8C5880E3C0}" srcOrd="13" destOrd="0" presId="urn:microsoft.com/office/officeart/2008/layout/LinedList"/>
    <dgm:cxn modelId="{F0170DA8-6A3D-4BE4-9483-B16ED55B026F}" type="presParOf" srcId="{74425970-5D88-4B2F-A837-FC8C5880E3C0}" destId="{A111CCCE-CDF1-4ADD-B4EC-8DE44C36C886}" srcOrd="0" destOrd="0" presId="urn:microsoft.com/office/officeart/2008/layout/LinedList"/>
    <dgm:cxn modelId="{59E9C9AA-8AEF-485A-86C5-9EF38850B01E}" type="presParOf" srcId="{74425970-5D88-4B2F-A837-FC8C5880E3C0}" destId="{7FA52EAB-9F39-4E18-BF68-0142EDF1952B}" srcOrd="1" destOrd="0" presId="urn:microsoft.com/office/officeart/2008/layout/LinedList"/>
    <dgm:cxn modelId="{71829B47-3AF5-46AD-89EF-1056B911557F}" type="presParOf" srcId="{74425970-5D88-4B2F-A837-FC8C5880E3C0}" destId="{E5D552F5-38D0-4C11-9BCF-6C52131F43BF}" srcOrd="2" destOrd="0" presId="urn:microsoft.com/office/officeart/2008/layout/LinedList"/>
    <dgm:cxn modelId="{ED8E3F4D-9D9E-4BA9-B323-96B806BAB263}" type="presParOf" srcId="{F9E18276-62B9-477E-BFE3-2A8205492F28}" destId="{9A9B370E-E128-46A3-84B4-A054FCF7D1C6}" srcOrd="14" destOrd="0" presId="urn:microsoft.com/office/officeart/2008/layout/LinedList"/>
    <dgm:cxn modelId="{03C41011-5BA7-4D98-A7EC-2264D5E08467}" type="presParOf" srcId="{F9E18276-62B9-477E-BFE3-2A8205492F28}" destId="{B4BE70B9-33FE-4A2A-BD1B-A482E953D2ED}" srcOrd="15" destOrd="0" presId="urn:microsoft.com/office/officeart/2008/layout/LinedList"/>
    <dgm:cxn modelId="{11A63744-8B20-49A1-9796-2BB3805A7B6D}" type="presParOf" srcId="{F9E18276-62B9-477E-BFE3-2A8205492F28}" destId="{1A4E821D-70F4-4420-8041-3DE737F045F7}" srcOrd="16" destOrd="0" presId="urn:microsoft.com/office/officeart/2008/layout/LinedList"/>
    <dgm:cxn modelId="{F8C01D2C-E8BB-4B06-B06B-94B5A026166F}" type="presParOf" srcId="{1A4E821D-70F4-4420-8041-3DE737F045F7}" destId="{3F12331C-9D23-49E4-A60A-60E12B289EFB}" srcOrd="0" destOrd="0" presId="urn:microsoft.com/office/officeart/2008/layout/LinedList"/>
    <dgm:cxn modelId="{E840317E-08BF-4D9D-960E-4C82B286B47E}" type="presParOf" srcId="{1A4E821D-70F4-4420-8041-3DE737F045F7}" destId="{B68326F6-6943-4325-A0AF-42CBB4E1FCF4}" srcOrd="1" destOrd="0" presId="urn:microsoft.com/office/officeart/2008/layout/LinedList"/>
    <dgm:cxn modelId="{C74CB4A9-BF58-45AE-B048-774BA5FF0F6E}" type="presParOf" srcId="{1A4E821D-70F4-4420-8041-3DE737F045F7}" destId="{669E6127-F9B0-4B47-B050-90ACA05FFEC1}" srcOrd="2" destOrd="0" presId="urn:microsoft.com/office/officeart/2008/layout/LinedList"/>
    <dgm:cxn modelId="{393C904C-BAD7-48CE-9D55-FC7A97245F4F}" type="presParOf" srcId="{F9E18276-62B9-477E-BFE3-2A8205492F28}" destId="{5A72335D-4A6E-4E00-BD00-92C5626F8B60}" srcOrd="17" destOrd="0" presId="urn:microsoft.com/office/officeart/2008/layout/LinedList"/>
    <dgm:cxn modelId="{3C8AF06E-A3C3-4196-A523-2CBAD387D82C}" type="presParOf" srcId="{F9E18276-62B9-477E-BFE3-2A8205492F28}" destId="{7128DBBF-4183-4AFB-AC2A-4754855C2CEB}" srcOrd="18" destOrd="0" presId="urn:microsoft.com/office/officeart/2008/layout/LinedList"/>
    <dgm:cxn modelId="{B0F2EAB2-60D7-4863-9DE5-48185B0B8518}" type="presParOf" srcId="{F9E18276-62B9-477E-BFE3-2A8205492F28}" destId="{74C6671B-47D1-47FD-9133-345335101C8B}" srcOrd="19" destOrd="0" presId="urn:microsoft.com/office/officeart/2008/layout/LinedList"/>
    <dgm:cxn modelId="{A6B64E94-880D-47DB-A65D-FD5F1698E0FA}" type="presParOf" srcId="{74C6671B-47D1-47FD-9133-345335101C8B}" destId="{7A862337-A296-45DB-A6F9-2B7D0C52B2B8}" srcOrd="0" destOrd="0" presId="urn:microsoft.com/office/officeart/2008/layout/LinedList"/>
    <dgm:cxn modelId="{9D71D1D2-917D-48E8-8E84-E65F5175BBDD}" type="presParOf" srcId="{74C6671B-47D1-47FD-9133-345335101C8B}" destId="{9069D78E-4059-4E24-9A8C-429EDFF43BE0}" srcOrd="1" destOrd="0" presId="urn:microsoft.com/office/officeart/2008/layout/LinedList"/>
    <dgm:cxn modelId="{BE29FC94-366F-46E5-A05D-B0BBE504ACA4}" type="presParOf" srcId="{74C6671B-47D1-47FD-9133-345335101C8B}" destId="{B618340A-C9B0-49D3-BEE3-C8847A07BBB9}" srcOrd="2" destOrd="0" presId="urn:microsoft.com/office/officeart/2008/layout/LinedList"/>
    <dgm:cxn modelId="{0FFBC00E-0EB0-4FF0-B9BD-A905DE00B7DB}" type="presParOf" srcId="{F9E18276-62B9-477E-BFE3-2A8205492F28}" destId="{F11B8DEF-1057-4C94-B834-A9DF5E37FA03}" srcOrd="20" destOrd="0" presId="urn:microsoft.com/office/officeart/2008/layout/LinedList"/>
    <dgm:cxn modelId="{161F7EFF-9BAE-4245-B732-EECE36A12C65}" type="presParOf" srcId="{F9E18276-62B9-477E-BFE3-2A8205492F28}" destId="{44659224-9472-4D92-B84C-2247030FF797}" srcOrd="21" destOrd="0" presId="urn:microsoft.com/office/officeart/2008/layout/LinedList"/>
    <dgm:cxn modelId="{30390AE3-A4BF-4854-8EAB-B5CD3F771D9F}" type="presParOf" srcId="{F9E18276-62B9-477E-BFE3-2A8205492F28}" destId="{3BE7D973-61D7-4209-9CEC-84D95B570F51}" srcOrd="22" destOrd="0" presId="urn:microsoft.com/office/officeart/2008/layout/LinedList"/>
    <dgm:cxn modelId="{CECD88A1-473B-4CC1-958E-5A71A751CD2E}" type="presParOf" srcId="{3BE7D973-61D7-4209-9CEC-84D95B570F51}" destId="{2BE19E01-C413-4C55-9F40-40C276EDBBF4}" srcOrd="0" destOrd="0" presId="urn:microsoft.com/office/officeart/2008/layout/LinedList"/>
    <dgm:cxn modelId="{6B77E0B9-613B-423F-9916-76F394AD11BB}" type="presParOf" srcId="{3BE7D973-61D7-4209-9CEC-84D95B570F51}" destId="{EF3F21B3-92E8-405F-B8B1-E5ECBA2B8383}" srcOrd="1" destOrd="0" presId="urn:microsoft.com/office/officeart/2008/layout/LinedList"/>
    <dgm:cxn modelId="{97D09166-7A59-496C-B602-6C1A38CF58CC}" type="presParOf" srcId="{3BE7D973-61D7-4209-9CEC-84D95B570F51}" destId="{4C78BDAD-F9FB-49A0-804D-A491D26B7797}" srcOrd="2" destOrd="0" presId="urn:microsoft.com/office/officeart/2008/layout/LinedList"/>
    <dgm:cxn modelId="{E842B5E3-7D52-43F3-8BC6-307F69CF51BF}" type="presParOf" srcId="{F9E18276-62B9-477E-BFE3-2A8205492F28}" destId="{1BD348CA-9A5F-4F87-A5D7-71CAEF0051C7}" srcOrd="23" destOrd="0" presId="urn:microsoft.com/office/officeart/2008/layout/LinedList"/>
    <dgm:cxn modelId="{FE379FF1-301F-4770-8189-83C3557B1B13}" type="presParOf" srcId="{F9E18276-62B9-477E-BFE3-2A8205492F28}" destId="{21D911C0-9BF3-4A26-927B-5287A98645AF}" srcOrd="24" destOrd="0" presId="urn:microsoft.com/office/officeart/2008/layout/LinedList"/>
    <dgm:cxn modelId="{EDADAE32-77D2-4119-9EE9-3CB9E22FAB8A}" type="presParOf" srcId="{F9E18276-62B9-477E-BFE3-2A8205492F28}" destId="{24E8198B-2B3A-4B8A-B347-163AED501792}" srcOrd="25" destOrd="0" presId="urn:microsoft.com/office/officeart/2008/layout/LinedList"/>
    <dgm:cxn modelId="{1E3BD370-D116-47A4-9B78-ED5630340137}" type="presParOf" srcId="{24E8198B-2B3A-4B8A-B347-163AED501792}" destId="{D6F12136-7413-4ECC-B29E-3B542558DEF7}" srcOrd="0" destOrd="0" presId="urn:microsoft.com/office/officeart/2008/layout/LinedList"/>
    <dgm:cxn modelId="{293D7224-4763-4C72-B472-80CE599E7706}" type="presParOf" srcId="{24E8198B-2B3A-4B8A-B347-163AED501792}" destId="{EBB23C97-7669-431C-A81A-40F1EA7B2A33}" srcOrd="1" destOrd="0" presId="urn:microsoft.com/office/officeart/2008/layout/LinedList"/>
    <dgm:cxn modelId="{FC4E5B6F-0B9B-48B7-871D-6D61F4894FF5}" type="presParOf" srcId="{24E8198B-2B3A-4B8A-B347-163AED501792}" destId="{285E7179-4576-466F-B701-F8D7F57722F2}" srcOrd="2" destOrd="0" presId="urn:microsoft.com/office/officeart/2008/layout/LinedList"/>
    <dgm:cxn modelId="{20B6D0CD-BC77-403C-A46A-0EC6509C13CF}" type="presParOf" srcId="{F9E18276-62B9-477E-BFE3-2A8205492F28}" destId="{AC10F3FA-B57E-4BA3-A780-F88706BD1516}" srcOrd="26" destOrd="0" presId="urn:microsoft.com/office/officeart/2008/layout/LinedList"/>
    <dgm:cxn modelId="{038D79C2-6208-4855-BA08-8675589DC97C}" type="presParOf" srcId="{F9E18276-62B9-477E-BFE3-2A8205492F28}" destId="{A29C76BF-82CB-4A34-AA1C-3BC92E698FAD}" srcOrd="27" destOrd="0" presId="urn:microsoft.com/office/officeart/2008/layout/LinedList"/>
    <dgm:cxn modelId="{EE0D2D8A-1FDC-404C-AF3B-4E2CDD6EAA86}" type="presParOf" srcId="{F9E18276-62B9-477E-BFE3-2A8205492F28}" destId="{91FA5542-1056-4E2E-B2C1-352590E61D52}" srcOrd="28" destOrd="0" presId="urn:microsoft.com/office/officeart/2008/layout/LinedList"/>
    <dgm:cxn modelId="{0F76D70B-39C1-444D-A81D-081AE54DF836}" type="presParOf" srcId="{91FA5542-1056-4E2E-B2C1-352590E61D52}" destId="{AF9B93D4-FF9D-48F7-B95E-139198B372D5}" srcOrd="0" destOrd="0" presId="urn:microsoft.com/office/officeart/2008/layout/LinedList"/>
    <dgm:cxn modelId="{1A8AEB42-0337-4EBB-A6DC-BD7F2DFCE704}" type="presParOf" srcId="{91FA5542-1056-4E2E-B2C1-352590E61D52}" destId="{E47A3B12-89A9-4C2C-A58D-DC659C071622}" srcOrd="1" destOrd="0" presId="urn:microsoft.com/office/officeart/2008/layout/LinedList"/>
    <dgm:cxn modelId="{C406A50B-53AE-4217-8ACD-FDCF85C914D6}" type="presParOf" srcId="{91FA5542-1056-4E2E-B2C1-352590E61D52}" destId="{1830BD51-D746-4B90-A912-1CF688A6B993}" srcOrd="2" destOrd="0" presId="urn:microsoft.com/office/officeart/2008/layout/LinedList"/>
    <dgm:cxn modelId="{9F6394CC-CC00-41DD-A8C8-B894896A2B78}" type="presParOf" srcId="{F9E18276-62B9-477E-BFE3-2A8205492F28}" destId="{2F1CF287-A2CB-4A10-AF94-9C71D68BFF29}" srcOrd="29" destOrd="0" presId="urn:microsoft.com/office/officeart/2008/layout/LinedList"/>
    <dgm:cxn modelId="{7DB648A6-00EF-48ED-A436-36071DEFD0D7}" type="presParOf" srcId="{F9E18276-62B9-477E-BFE3-2A8205492F28}" destId="{3C05EF9B-E437-4097-8A96-3F0C3AD98B29}" srcOrd="3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06CF0-7519-48D8-BE48-C037BC872BE5}">
      <dsp:nvSpPr>
        <dsp:cNvPr id="0" name=""/>
        <dsp:cNvSpPr/>
      </dsp:nvSpPr>
      <dsp:spPr>
        <a:xfrm rot="5400000">
          <a:off x="1845558" y="755108"/>
          <a:ext cx="1212109" cy="1054535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 rot="-5400000">
        <a:off x="2088677" y="865208"/>
        <a:ext cx="725871" cy="834335"/>
      </dsp:txXfrm>
    </dsp:sp>
    <dsp:sp modelId="{5374A6A7-77E8-488B-8A52-9122AD7C1C0A}">
      <dsp:nvSpPr>
        <dsp:cNvPr id="0" name=""/>
        <dsp:cNvSpPr/>
      </dsp:nvSpPr>
      <dsp:spPr>
        <a:xfrm>
          <a:off x="3010880" y="918743"/>
          <a:ext cx="1352714" cy="72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Ý TƯỞNG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SẢN PHẨM</a:t>
          </a:r>
        </a:p>
      </dsp:txBody>
      <dsp:txXfrm>
        <a:off x="3010880" y="918743"/>
        <a:ext cx="1352714" cy="727265"/>
      </dsp:txXfrm>
    </dsp:sp>
    <dsp:sp modelId="{59535079-A995-4629-B59C-247A63AB92AF}">
      <dsp:nvSpPr>
        <dsp:cNvPr id="0" name=""/>
        <dsp:cNvSpPr/>
      </dsp:nvSpPr>
      <dsp:spPr>
        <a:xfrm rot="5400000">
          <a:off x="706659" y="755108"/>
          <a:ext cx="1212109" cy="1054535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949778" y="865208"/>
        <a:ext cx="725871" cy="834335"/>
      </dsp:txXfrm>
    </dsp:sp>
    <dsp:sp modelId="{4BEB3AA4-9FF8-48FE-B896-1224A5AA84A3}">
      <dsp:nvSpPr>
        <dsp:cNvPr id="0" name=""/>
        <dsp:cNvSpPr/>
      </dsp:nvSpPr>
      <dsp:spPr>
        <a:xfrm rot="5400000">
          <a:off x="1273927" y="1783947"/>
          <a:ext cx="1212109" cy="1054535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 rot="-5400000">
        <a:off x="1517046" y="1894047"/>
        <a:ext cx="725871" cy="834335"/>
      </dsp:txXfrm>
    </dsp:sp>
    <dsp:sp modelId="{13DAB43B-6F33-4D81-A674-D766B4129782}">
      <dsp:nvSpPr>
        <dsp:cNvPr id="0" name=""/>
        <dsp:cNvSpPr/>
      </dsp:nvSpPr>
      <dsp:spPr>
        <a:xfrm>
          <a:off x="0" y="1947581"/>
          <a:ext cx="1309078" cy="72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CHỌN LINH KIỆN</a:t>
          </a:r>
        </a:p>
      </dsp:txBody>
      <dsp:txXfrm>
        <a:off x="0" y="1947581"/>
        <a:ext cx="1309078" cy="727265"/>
      </dsp:txXfrm>
    </dsp:sp>
    <dsp:sp modelId="{12C38D03-9E0E-419E-8134-2150AC4D5C73}">
      <dsp:nvSpPr>
        <dsp:cNvPr id="0" name=""/>
        <dsp:cNvSpPr/>
      </dsp:nvSpPr>
      <dsp:spPr>
        <a:xfrm rot="5400000">
          <a:off x="2412825" y="1783947"/>
          <a:ext cx="1212109" cy="1054535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655944" y="1894047"/>
        <a:ext cx="725871" cy="834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E54A1-AD61-414A-AAD4-8436B2C4C9D3}">
      <dsp:nvSpPr>
        <dsp:cNvPr id="0" name=""/>
        <dsp:cNvSpPr/>
      </dsp:nvSpPr>
      <dsp:spPr>
        <a:xfrm>
          <a:off x="5744882" y="1184925"/>
          <a:ext cx="5005984" cy="2204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1887"/>
              </a:lnTo>
              <a:lnTo>
                <a:pt x="5005984" y="2021887"/>
              </a:lnTo>
              <a:lnTo>
                <a:pt x="5005984" y="2204332"/>
              </a:lnTo>
            </a:path>
          </a:pathLst>
        </a:custGeom>
        <a:noFill/>
        <a:ln w="12700" cap="flat" cmpd="sng" algn="in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6DB1B-69CB-46D8-A6C0-EDEF4269564D}">
      <dsp:nvSpPr>
        <dsp:cNvPr id="0" name=""/>
        <dsp:cNvSpPr/>
      </dsp:nvSpPr>
      <dsp:spPr>
        <a:xfrm>
          <a:off x="5744882" y="1184925"/>
          <a:ext cx="2478698" cy="2204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1887"/>
              </a:lnTo>
              <a:lnTo>
                <a:pt x="2478698" y="2021887"/>
              </a:lnTo>
              <a:lnTo>
                <a:pt x="2478698" y="2204332"/>
              </a:lnTo>
            </a:path>
          </a:pathLst>
        </a:custGeom>
        <a:noFill/>
        <a:ln w="12700" cap="flat" cmpd="sng" algn="in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8F0E0-5A0C-4CF3-ACB4-14C9ADAC60C0}">
      <dsp:nvSpPr>
        <dsp:cNvPr id="0" name=""/>
        <dsp:cNvSpPr/>
      </dsp:nvSpPr>
      <dsp:spPr>
        <a:xfrm>
          <a:off x="5699162" y="1184925"/>
          <a:ext cx="91440" cy="22043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21887"/>
              </a:lnTo>
              <a:lnTo>
                <a:pt x="47285" y="2021887"/>
              </a:lnTo>
              <a:lnTo>
                <a:pt x="47285" y="2204332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9B728-3EE4-4114-9A70-B87C896964E1}">
      <dsp:nvSpPr>
        <dsp:cNvPr id="0" name=""/>
        <dsp:cNvSpPr/>
      </dsp:nvSpPr>
      <dsp:spPr>
        <a:xfrm>
          <a:off x="3312515" y="1184925"/>
          <a:ext cx="2432366" cy="2204332"/>
        </a:xfrm>
        <a:custGeom>
          <a:avLst/>
          <a:gdLst/>
          <a:ahLst/>
          <a:cxnLst/>
          <a:rect l="0" t="0" r="0" b="0"/>
          <a:pathLst>
            <a:path>
              <a:moveTo>
                <a:pt x="2432366" y="0"/>
              </a:moveTo>
              <a:lnTo>
                <a:pt x="2432366" y="2021887"/>
              </a:lnTo>
              <a:lnTo>
                <a:pt x="0" y="2021887"/>
              </a:lnTo>
              <a:lnTo>
                <a:pt x="0" y="2204332"/>
              </a:lnTo>
            </a:path>
          </a:pathLst>
        </a:custGeom>
        <a:noFill/>
        <a:ln w="12700" cap="flat" cmpd="sng" algn="in">
          <a:solidFill>
            <a:schemeClr val="accent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26CA4E-B81C-45B8-8ABD-C78077A25ACE}">
      <dsp:nvSpPr>
        <dsp:cNvPr id="0" name=""/>
        <dsp:cNvSpPr/>
      </dsp:nvSpPr>
      <dsp:spPr>
        <a:xfrm>
          <a:off x="1041648" y="1184925"/>
          <a:ext cx="4703233" cy="2195645"/>
        </a:xfrm>
        <a:custGeom>
          <a:avLst/>
          <a:gdLst/>
          <a:ahLst/>
          <a:cxnLst/>
          <a:rect l="0" t="0" r="0" b="0"/>
          <a:pathLst>
            <a:path>
              <a:moveTo>
                <a:pt x="4703233" y="0"/>
              </a:moveTo>
              <a:lnTo>
                <a:pt x="4703233" y="2013201"/>
              </a:lnTo>
              <a:lnTo>
                <a:pt x="0" y="2013201"/>
              </a:lnTo>
              <a:lnTo>
                <a:pt x="0" y="2195645"/>
              </a:lnTo>
            </a:path>
          </a:pathLst>
        </a:custGeom>
        <a:noFill/>
        <a:ln w="508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</dsp:sp>
    <dsp:sp modelId="{B96C4E17-475A-4AD4-A671-C053C57F8285}">
      <dsp:nvSpPr>
        <dsp:cNvPr id="0" name=""/>
        <dsp:cNvSpPr/>
      </dsp:nvSpPr>
      <dsp:spPr>
        <a:xfrm>
          <a:off x="4629031" y="511274"/>
          <a:ext cx="2231702" cy="673650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10336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/>
              <a:cs typeface="Times New Roman"/>
            </a:rPr>
            <a:t>BỐI CẢNH</a:t>
          </a:r>
        </a:p>
      </dsp:txBody>
      <dsp:txXfrm>
        <a:off x="4629031" y="511274"/>
        <a:ext cx="2231702" cy="673650"/>
      </dsp:txXfrm>
    </dsp:sp>
    <dsp:sp modelId="{8DF09A38-10B6-4BE4-A0FC-CD57635BA140}">
      <dsp:nvSpPr>
        <dsp:cNvPr id="0" name=""/>
        <dsp:cNvSpPr/>
      </dsp:nvSpPr>
      <dsp:spPr>
        <a:xfrm>
          <a:off x="10195208" y="6268782"/>
          <a:ext cx="1359164" cy="2684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0195208" y="6268782"/>
        <a:ext cx="1359164" cy="268496"/>
      </dsp:txXfrm>
    </dsp:sp>
    <dsp:sp modelId="{5DDBAD2D-A169-447D-98CD-DEECC1BF96A3}">
      <dsp:nvSpPr>
        <dsp:cNvPr id="0" name=""/>
        <dsp:cNvSpPr/>
      </dsp:nvSpPr>
      <dsp:spPr>
        <a:xfrm>
          <a:off x="284261" y="3380570"/>
          <a:ext cx="1514773" cy="78190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10336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/>
              <a:cs typeface="Times New Roman"/>
            </a:rPr>
            <a:t>WHAT</a:t>
          </a:r>
        </a:p>
      </dsp:txBody>
      <dsp:txXfrm>
        <a:off x="284261" y="3380570"/>
        <a:ext cx="1514773" cy="781905"/>
      </dsp:txXfrm>
    </dsp:sp>
    <dsp:sp modelId="{0073113E-2A88-479A-8004-93F0501EB09E}">
      <dsp:nvSpPr>
        <dsp:cNvPr id="0" name=""/>
        <dsp:cNvSpPr/>
      </dsp:nvSpPr>
      <dsp:spPr>
        <a:xfrm>
          <a:off x="14551" y="4174433"/>
          <a:ext cx="2025739" cy="10018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Nhu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cầu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hưởng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̣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cuộc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sống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mưa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nắng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thất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551" y="4174433"/>
        <a:ext cx="2025739" cy="1001816"/>
      </dsp:txXfrm>
    </dsp:sp>
    <dsp:sp modelId="{D73A817E-5317-4005-B399-4340E894DB3B}">
      <dsp:nvSpPr>
        <dsp:cNvPr id="0" name=""/>
        <dsp:cNvSpPr/>
      </dsp:nvSpPr>
      <dsp:spPr>
        <a:xfrm>
          <a:off x="2557424" y="3389257"/>
          <a:ext cx="1510182" cy="781905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10336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/>
              <a:cs typeface="Times New Roman"/>
            </a:rPr>
            <a:t>HOW</a:t>
          </a:r>
        </a:p>
      </dsp:txBody>
      <dsp:txXfrm>
        <a:off x="2557424" y="3389257"/>
        <a:ext cx="1510182" cy="781905"/>
      </dsp:txXfrm>
    </dsp:sp>
    <dsp:sp modelId="{542FFBAE-876C-44E4-920A-35D515F9A5B0}">
      <dsp:nvSpPr>
        <dsp:cNvPr id="0" name=""/>
        <dsp:cNvSpPr/>
      </dsp:nvSpPr>
      <dsp:spPr>
        <a:xfrm>
          <a:off x="2296488" y="4186077"/>
          <a:ext cx="2053004" cy="9854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Cách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thích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nghi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tiết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hòa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mái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che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…)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6488" y="4186077"/>
        <a:ext cx="2053004" cy="985441"/>
      </dsp:txXfrm>
    </dsp:sp>
    <dsp:sp modelId="{A8CE1028-788E-4486-A653-88E896D11F36}">
      <dsp:nvSpPr>
        <dsp:cNvPr id="0" name=""/>
        <dsp:cNvSpPr/>
      </dsp:nvSpPr>
      <dsp:spPr>
        <a:xfrm>
          <a:off x="4991356" y="3389257"/>
          <a:ext cx="1510182" cy="7819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10336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/>
              <a:cs typeface="Times New Roman"/>
            </a:rPr>
            <a:t>WHO</a:t>
          </a:r>
        </a:p>
      </dsp:txBody>
      <dsp:txXfrm>
        <a:off x="4991356" y="3389257"/>
        <a:ext cx="1510182" cy="781905"/>
      </dsp:txXfrm>
    </dsp:sp>
    <dsp:sp modelId="{09DACBC3-16BC-4C73-A7BB-087E84643D29}">
      <dsp:nvSpPr>
        <dsp:cNvPr id="0" name=""/>
        <dsp:cNvSpPr/>
      </dsp:nvSpPr>
      <dsp:spPr>
        <a:xfrm>
          <a:off x="4679084" y="4193677"/>
          <a:ext cx="2085080" cy="10008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Các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hô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̣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gia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đình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nghiệp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lĩnh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vực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dịch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vu</a:t>
          </a:r>
          <a:r>
            <a:rPr lang="en-US" sz="1900" kern="1200"/>
            <a:t>̣</a:t>
          </a:r>
        </a:p>
      </dsp:txBody>
      <dsp:txXfrm>
        <a:off x="4679084" y="4193677"/>
        <a:ext cx="2085080" cy="1000839"/>
      </dsp:txXfrm>
    </dsp:sp>
    <dsp:sp modelId="{5ED143F1-4FF0-4C39-9484-878BCBBFB406}">
      <dsp:nvSpPr>
        <dsp:cNvPr id="0" name=""/>
        <dsp:cNvSpPr/>
      </dsp:nvSpPr>
      <dsp:spPr>
        <a:xfrm>
          <a:off x="7468489" y="3389257"/>
          <a:ext cx="1510182" cy="781905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10336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/>
              <a:cs typeface="Times New Roman"/>
            </a:rPr>
            <a:t>WHERE</a:t>
          </a:r>
        </a:p>
      </dsp:txBody>
      <dsp:txXfrm>
        <a:off x="7468489" y="3389257"/>
        <a:ext cx="1510182" cy="781905"/>
      </dsp:txXfrm>
    </dsp:sp>
    <dsp:sp modelId="{28CD733A-0FE2-4BB4-8CF8-605047CBBE6C}">
      <dsp:nvSpPr>
        <dsp:cNvPr id="0" name=""/>
        <dsp:cNvSpPr/>
      </dsp:nvSpPr>
      <dsp:spPr>
        <a:xfrm>
          <a:off x="7156142" y="4190242"/>
          <a:ext cx="2139406" cy="10269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Trước hiên nhà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Nhà hàng, khách sạn có không gian mở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Các sự kiện đông người</a:t>
          </a:r>
        </a:p>
      </dsp:txBody>
      <dsp:txXfrm>
        <a:off x="7156142" y="4190242"/>
        <a:ext cx="2139406" cy="1026913"/>
      </dsp:txXfrm>
    </dsp:sp>
    <dsp:sp modelId="{73633694-737E-483C-A069-1A6417A8AA96}">
      <dsp:nvSpPr>
        <dsp:cNvPr id="0" name=""/>
        <dsp:cNvSpPr/>
      </dsp:nvSpPr>
      <dsp:spPr>
        <a:xfrm>
          <a:off x="9995775" y="3389257"/>
          <a:ext cx="1510182" cy="781905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10336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/>
              <a:cs typeface="Times New Roman"/>
            </a:rPr>
            <a:t>WHEN</a:t>
          </a:r>
        </a:p>
      </dsp:txBody>
      <dsp:txXfrm>
        <a:off x="9995775" y="3389257"/>
        <a:ext cx="1510182" cy="781905"/>
      </dsp:txXfrm>
    </dsp:sp>
    <dsp:sp modelId="{2BEADC4F-78D0-4857-882C-D761F5F82AFA}">
      <dsp:nvSpPr>
        <dsp:cNvPr id="0" name=""/>
        <dsp:cNvSpPr/>
      </dsp:nvSpPr>
      <dsp:spPr>
        <a:xfrm>
          <a:off x="9618005" y="4193779"/>
          <a:ext cx="2185387" cy="10489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Khi thời tiết không tốt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Khi cần thêm không gian sinh hoạt</a:t>
          </a:r>
        </a:p>
      </dsp:txBody>
      <dsp:txXfrm>
        <a:off x="9618005" y="4193779"/>
        <a:ext cx="2185387" cy="10489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C2B38-0BB4-49AA-9DCB-1975DA02C1D5}">
      <dsp:nvSpPr>
        <dsp:cNvPr id="0" name=""/>
        <dsp:cNvSpPr/>
      </dsp:nvSpPr>
      <dsp:spPr>
        <a:xfrm>
          <a:off x="1242" y="182126"/>
          <a:ext cx="4361384" cy="27694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22E89-E376-490B-98FF-F929E82B1E7E}">
      <dsp:nvSpPr>
        <dsp:cNvPr id="0" name=""/>
        <dsp:cNvSpPr/>
      </dsp:nvSpPr>
      <dsp:spPr>
        <a:xfrm>
          <a:off x="485840" y="642494"/>
          <a:ext cx="4361384" cy="27694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>
              <a:latin typeface="Times New Roman"/>
              <a:cs typeface="Times New Roman"/>
            </a:rPr>
            <a:t>Cho </a:t>
          </a:r>
          <a:r>
            <a:rPr lang="en-US" sz="5400" kern="1200" err="1">
              <a:latin typeface="Times New Roman"/>
              <a:cs typeface="Times New Roman"/>
            </a:rPr>
            <a:t>các</a:t>
          </a:r>
          <a:r>
            <a:rPr lang="en-US" sz="5400" kern="1200">
              <a:latin typeface="Times New Roman"/>
              <a:cs typeface="Times New Roman"/>
            </a:rPr>
            <a:t> </a:t>
          </a:r>
          <a:r>
            <a:rPr lang="en-US" sz="5400" kern="1200" err="1">
              <a:latin typeface="Times New Roman"/>
              <a:cs typeface="Times New Roman"/>
            </a:rPr>
            <a:t>hộ</a:t>
          </a:r>
          <a:r>
            <a:rPr lang="en-US" sz="5400" kern="1200">
              <a:latin typeface="Times New Roman"/>
              <a:cs typeface="Times New Roman"/>
            </a:rPr>
            <a:t> </a:t>
          </a:r>
          <a:r>
            <a:rPr lang="en-US" sz="5400" kern="1200" err="1">
              <a:latin typeface="Times New Roman"/>
              <a:cs typeface="Times New Roman"/>
            </a:rPr>
            <a:t>gia</a:t>
          </a:r>
          <a:r>
            <a:rPr lang="en-US" sz="5400" kern="1200">
              <a:latin typeface="Times New Roman"/>
              <a:cs typeface="Times New Roman"/>
            </a:rPr>
            <a:t> </a:t>
          </a:r>
          <a:r>
            <a:rPr lang="en-US" sz="5400" kern="1200" err="1">
              <a:latin typeface="Times New Roman"/>
              <a:cs typeface="Times New Roman"/>
            </a:rPr>
            <a:t>đình</a:t>
          </a:r>
          <a:endParaRPr lang="en-US" sz="5400" kern="1200">
            <a:latin typeface="Times New Roman"/>
            <a:cs typeface="Times New Roman"/>
          </a:endParaRPr>
        </a:p>
      </dsp:txBody>
      <dsp:txXfrm>
        <a:off x="566955" y="723609"/>
        <a:ext cx="4199154" cy="2607249"/>
      </dsp:txXfrm>
    </dsp:sp>
    <dsp:sp modelId="{34386FAA-830E-4DC6-B0FC-C328F8634EC5}">
      <dsp:nvSpPr>
        <dsp:cNvPr id="0" name=""/>
        <dsp:cNvSpPr/>
      </dsp:nvSpPr>
      <dsp:spPr>
        <a:xfrm>
          <a:off x="5331824" y="182126"/>
          <a:ext cx="4361384" cy="27694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EA34D-2E26-4D4A-9FB7-C0B8921E1260}">
      <dsp:nvSpPr>
        <dsp:cNvPr id="0" name=""/>
        <dsp:cNvSpPr/>
      </dsp:nvSpPr>
      <dsp:spPr>
        <a:xfrm>
          <a:off x="5816422" y="642494"/>
          <a:ext cx="4361384" cy="27694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>
              <a:latin typeface="Times New Roman"/>
              <a:cs typeface="Times New Roman"/>
            </a:rPr>
            <a:t>Cho </a:t>
          </a:r>
          <a:r>
            <a:rPr lang="en-US" sz="5400" kern="1200" err="1">
              <a:latin typeface="Times New Roman"/>
              <a:cs typeface="Times New Roman"/>
            </a:rPr>
            <a:t>các</a:t>
          </a:r>
          <a:r>
            <a:rPr lang="en-US" sz="5400" kern="1200">
              <a:latin typeface="Times New Roman"/>
              <a:cs typeface="Times New Roman"/>
            </a:rPr>
            <a:t> </a:t>
          </a:r>
          <a:r>
            <a:rPr lang="en-US" sz="5400" kern="1200" err="1">
              <a:latin typeface="Times New Roman"/>
              <a:cs typeface="Times New Roman"/>
            </a:rPr>
            <a:t>doanh</a:t>
          </a:r>
          <a:r>
            <a:rPr lang="en-US" sz="5400" kern="1200">
              <a:latin typeface="Times New Roman"/>
              <a:cs typeface="Times New Roman"/>
            </a:rPr>
            <a:t> </a:t>
          </a:r>
          <a:r>
            <a:rPr lang="en-US" sz="5400" kern="1200" err="1">
              <a:latin typeface="Times New Roman"/>
              <a:cs typeface="Times New Roman"/>
            </a:rPr>
            <a:t>nghiệp</a:t>
          </a:r>
          <a:r>
            <a:rPr lang="en-US" sz="5400" kern="1200">
              <a:latin typeface="Times New Roman"/>
              <a:cs typeface="Times New Roman"/>
            </a:rPr>
            <a:t> </a:t>
          </a:r>
          <a:r>
            <a:rPr lang="en-US" sz="5400" kern="1200" err="1">
              <a:latin typeface="Times New Roman"/>
              <a:cs typeface="Times New Roman"/>
            </a:rPr>
            <a:t>dịch</a:t>
          </a:r>
          <a:r>
            <a:rPr lang="en-US" sz="5400" kern="1200">
              <a:latin typeface="Times New Roman"/>
              <a:cs typeface="Times New Roman"/>
            </a:rPr>
            <a:t> </a:t>
          </a:r>
          <a:r>
            <a:rPr lang="en-US" sz="5400" kern="1200" err="1">
              <a:latin typeface="Times New Roman"/>
              <a:cs typeface="Times New Roman"/>
            </a:rPr>
            <a:t>vụ</a:t>
          </a:r>
          <a:endParaRPr lang="en-US" sz="5400" kern="1200">
            <a:latin typeface="Times New Roman"/>
            <a:cs typeface="Times New Roman"/>
          </a:endParaRPr>
        </a:p>
      </dsp:txBody>
      <dsp:txXfrm>
        <a:off x="5897537" y="723609"/>
        <a:ext cx="4199154" cy="26072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BB6D0-F322-4263-BB6A-21EFC6720215}">
      <dsp:nvSpPr>
        <dsp:cNvPr id="0" name=""/>
        <dsp:cNvSpPr/>
      </dsp:nvSpPr>
      <dsp:spPr>
        <a:xfrm>
          <a:off x="422942" y="0"/>
          <a:ext cx="5408865" cy="540886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7E734-2EA7-49A8-9CA8-A7B3A9D508E0}">
      <dsp:nvSpPr>
        <dsp:cNvPr id="0" name=""/>
        <dsp:cNvSpPr/>
      </dsp:nvSpPr>
      <dsp:spPr>
        <a:xfrm>
          <a:off x="936784" y="513842"/>
          <a:ext cx="2109457" cy="21094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>
              <a:latin typeface="Times New Roman"/>
              <a:cs typeface="Times New Roman"/>
            </a:rPr>
            <a:t>Trước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hiên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nhà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có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đồ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vật</a:t>
          </a:r>
          <a:r>
            <a:rPr lang="en-US" sz="3100" kern="1200">
              <a:latin typeface="Times New Roman"/>
              <a:cs typeface="Times New Roman"/>
            </a:rPr>
            <a:t> .</a:t>
          </a:r>
        </a:p>
      </dsp:txBody>
      <dsp:txXfrm>
        <a:off x="1039759" y="616817"/>
        <a:ext cx="1903507" cy="1903507"/>
      </dsp:txXfrm>
    </dsp:sp>
    <dsp:sp modelId="{227AE964-9528-4C66-B751-6690385CA393}">
      <dsp:nvSpPr>
        <dsp:cNvPr id="0" name=""/>
        <dsp:cNvSpPr/>
      </dsp:nvSpPr>
      <dsp:spPr>
        <a:xfrm>
          <a:off x="3208507" y="513842"/>
          <a:ext cx="2109457" cy="21094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Nhà </a:t>
          </a:r>
          <a:r>
            <a:rPr lang="en-US" sz="3100" kern="1200" err="1">
              <a:latin typeface="Times New Roman"/>
              <a:cs typeface="Times New Roman"/>
            </a:rPr>
            <a:t>hàng</a:t>
          </a:r>
          <a:r>
            <a:rPr lang="en-US" sz="3100" kern="1200">
              <a:latin typeface="Times New Roman"/>
              <a:cs typeface="Times New Roman"/>
            </a:rPr>
            <a:t>, </a:t>
          </a:r>
          <a:r>
            <a:rPr lang="en-US" sz="3100" kern="1200" err="1">
              <a:latin typeface="Times New Roman"/>
              <a:cs typeface="Times New Roman"/>
            </a:rPr>
            <a:t>khách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sạn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có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không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gian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mở</a:t>
          </a:r>
          <a:r>
            <a:rPr lang="en-US" sz="3100" kern="1200">
              <a:latin typeface="Times New Roman"/>
              <a:cs typeface="Times New Roman"/>
            </a:rPr>
            <a:t>.</a:t>
          </a:r>
        </a:p>
      </dsp:txBody>
      <dsp:txXfrm>
        <a:off x="3311482" y="616817"/>
        <a:ext cx="1903507" cy="1903507"/>
      </dsp:txXfrm>
    </dsp:sp>
    <dsp:sp modelId="{694707ED-11F0-4019-AE2F-EC62B3DD7381}">
      <dsp:nvSpPr>
        <dsp:cNvPr id="0" name=""/>
        <dsp:cNvSpPr/>
      </dsp:nvSpPr>
      <dsp:spPr>
        <a:xfrm>
          <a:off x="936784" y="2785565"/>
          <a:ext cx="2109457" cy="21094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>
              <a:latin typeface="Times New Roman"/>
              <a:cs typeface="Times New Roman"/>
            </a:rPr>
            <a:t>Bãi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đỗ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xe</a:t>
          </a:r>
          <a:endParaRPr lang="en-US" sz="3100" kern="1200">
            <a:latin typeface="Times New Roman"/>
            <a:cs typeface="Times New Roman"/>
          </a:endParaRPr>
        </a:p>
      </dsp:txBody>
      <dsp:txXfrm>
        <a:off x="1039759" y="2888540"/>
        <a:ext cx="1903507" cy="1903507"/>
      </dsp:txXfrm>
    </dsp:sp>
    <dsp:sp modelId="{9315842B-80DB-4CD8-9AD7-9BD5E26DE2B7}">
      <dsp:nvSpPr>
        <dsp:cNvPr id="0" name=""/>
        <dsp:cNvSpPr/>
      </dsp:nvSpPr>
      <dsp:spPr>
        <a:xfrm>
          <a:off x="3208507" y="2785565"/>
          <a:ext cx="2109457" cy="21094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Times New Roman"/>
              <a:cs typeface="Times New Roman"/>
            </a:rPr>
            <a:t>Các </a:t>
          </a:r>
          <a:r>
            <a:rPr lang="en-US" sz="3100" kern="1200" err="1">
              <a:latin typeface="Times New Roman"/>
              <a:cs typeface="Times New Roman"/>
            </a:rPr>
            <a:t>sự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kiện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đông</a:t>
          </a:r>
          <a:r>
            <a:rPr lang="en-US" sz="3100" kern="1200">
              <a:latin typeface="Times New Roman"/>
              <a:cs typeface="Times New Roman"/>
            </a:rPr>
            <a:t> </a:t>
          </a:r>
          <a:r>
            <a:rPr lang="en-US" sz="3100" kern="1200" err="1">
              <a:latin typeface="Times New Roman"/>
              <a:cs typeface="Times New Roman"/>
            </a:rPr>
            <a:t>người</a:t>
          </a:r>
          <a:endParaRPr lang="en-US" sz="3100" kern="1200">
            <a:latin typeface="Times New Roman"/>
            <a:cs typeface="Times New Roman"/>
          </a:endParaRPr>
        </a:p>
      </dsp:txBody>
      <dsp:txXfrm>
        <a:off x="3311482" y="2888540"/>
        <a:ext cx="1903507" cy="19035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70603-3A4C-4B71-A9AF-B9E3F57C813D}">
      <dsp:nvSpPr>
        <dsp:cNvPr id="0" name=""/>
        <dsp:cNvSpPr/>
      </dsp:nvSpPr>
      <dsp:spPr>
        <a:xfrm>
          <a:off x="1954" y="901305"/>
          <a:ext cx="3005211" cy="36062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848" tIns="0" rIns="296848" bIns="330200" numCol="1" spcCol="1270" anchor="t" anchorCtr="0">
          <a:noAutofit/>
        </a:bodyPr>
        <a:lstStyle/>
        <a:p>
          <a:pPr marL="0" lvl="0" indent="0" algn="just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cs typeface="Times New Roman"/>
            </a:rPr>
            <a:t>Nhu </a:t>
          </a:r>
          <a:r>
            <a:rPr lang="en-US" sz="1800" kern="1200" err="1">
              <a:latin typeface="Times New Roman"/>
              <a:cs typeface="Times New Roman"/>
            </a:rPr>
            <a:t>cầu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sử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dụng</a:t>
          </a:r>
          <a:r>
            <a:rPr lang="en-US" sz="1800" kern="1200">
              <a:latin typeface="Times New Roman"/>
              <a:cs typeface="Times New Roman"/>
            </a:rPr>
            <a:t>: </a:t>
          </a:r>
        </a:p>
        <a:p>
          <a:pPr marL="0" lvl="0" indent="0" algn="just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cs typeface="Times New Roman"/>
            </a:rPr>
            <a:t>Việt Nam </a:t>
          </a:r>
          <a:r>
            <a:rPr lang="en-US" sz="1800" kern="1200" err="1">
              <a:latin typeface="Times New Roman"/>
              <a:cs typeface="Times New Roman"/>
            </a:rPr>
            <a:t>có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khí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hậu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nhiệt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đới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gió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mùa</a:t>
          </a:r>
          <a:r>
            <a:rPr lang="en-US" sz="1800" kern="1200">
              <a:latin typeface="Times New Roman"/>
              <a:cs typeface="Times New Roman"/>
            </a:rPr>
            <a:t>, </a:t>
          </a:r>
          <a:r>
            <a:rPr lang="en-US" sz="1800" kern="1200" err="1">
              <a:latin typeface="Times New Roman"/>
              <a:cs typeface="Times New Roman"/>
            </a:rPr>
            <a:t>tần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suất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mưa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nhiều</a:t>
          </a:r>
          <a:r>
            <a:rPr lang="en-US" sz="1800" kern="1200">
              <a:latin typeface="Times New Roman"/>
              <a:cs typeface="Times New Roman"/>
            </a:rPr>
            <a:t> </a:t>
          </a: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cs typeface="Times New Roman"/>
              <a:sym typeface="Wingdings" panose="05000000000000000000" pitchFamily="2" charset="2"/>
            </a:rPr>
            <a:t>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Là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môi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trường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phát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triển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thuận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lợi</a:t>
          </a:r>
          <a:r>
            <a:rPr lang="en-US" sz="1800" kern="1200">
              <a:latin typeface="Times New Roman"/>
              <a:cs typeface="Times New Roman"/>
            </a:rPr>
            <a:t>.</a:t>
          </a:r>
        </a:p>
      </dsp:txBody>
      <dsp:txXfrm>
        <a:off x="1954" y="2343807"/>
        <a:ext cx="3005211" cy="2163752"/>
      </dsp:txXfrm>
    </dsp:sp>
    <dsp:sp modelId="{52088B06-5C9D-4A2E-AD7D-A93F3069F2EC}">
      <dsp:nvSpPr>
        <dsp:cNvPr id="0" name=""/>
        <dsp:cNvSpPr/>
      </dsp:nvSpPr>
      <dsp:spPr>
        <a:xfrm>
          <a:off x="1954" y="901305"/>
          <a:ext cx="3005211" cy="1442501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848" tIns="165100" rIns="296848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1954" y="901305"/>
        <a:ext cx="3005211" cy="1442501"/>
      </dsp:txXfrm>
    </dsp:sp>
    <dsp:sp modelId="{776E92D1-13C7-4740-A495-0EFAE2F6C207}">
      <dsp:nvSpPr>
        <dsp:cNvPr id="0" name=""/>
        <dsp:cNvSpPr/>
      </dsp:nvSpPr>
      <dsp:spPr>
        <a:xfrm>
          <a:off x="3247583" y="901305"/>
          <a:ext cx="3005211" cy="36062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848" tIns="0" rIns="296848" bIns="330200" numCol="1" spcCol="1270" anchor="t" anchorCtr="0">
          <a:noAutofit/>
        </a:bodyPr>
        <a:lstStyle/>
        <a:p>
          <a:pPr marL="0" lvl="0" indent="0" algn="just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cs typeface="Times New Roman"/>
            </a:rPr>
            <a:t>Các </a:t>
          </a:r>
          <a:r>
            <a:rPr lang="en-US" sz="1800" kern="1200" err="1">
              <a:latin typeface="Times New Roman"/>
              <a:cs typeface="Times New Roman"/>
            </a:rPr>
            <a:t>sản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phẩm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tương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tự</a:t>
          </a:r>
          <a:r>
            <a:rPr lang="en-US" sz="1800" kern="1200">
              <a:latin typeface="Times New Roman"/>
              <a:cs typeface="Times New Roman"/>
            </a:rPr>
            <a:t>: </a:t>
          </a:r>
          <a:r>
            <a:rPr lang="en-US" sz="1800" kern="1200" err="1">
              <a:latin typeface="Times New Roman"/>
              <a:cs typeface="Times New Roman"/>
            </a:rPr>
            <a:t>Hiện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chưa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có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hoặc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chưa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phát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triển</a:t>
          </a:r>
          <a:r>
            <a:rPr lang="en-US" sz="1800" kern="1200">
              <a:latin typeface="Times New Roman"/>
              <a:cs typeface="Times New Roman"/>
            </a:rPr>
            <a:t>, </a:t>
          </a:r>
          <a:r>
            <a:rPr lang="en-US" sz="1800" kern="1200" err="1">
              <a:latin typeface="Times New Roman"/>
              <a:cs typeface="Times New Roman"/>
            </a:rPr>
            <a:t>đây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là</a:t>
          </a:r>
          <a:r>
            <a:rPr lang="en-US" sz="1800" kern="1200">
              <a:latin typeface="Times New Roman"/>
              <a:cs typeface="Times New Roman"/>
            </a:rPr>
            <a:t> 1 </a:t>
          </a:r>
          <a:r>
            <a:rPr lang="en-US" sz="1800" kern="1200" err="1">
              <a:latin typeface="Times New Roman"/>
              <a:cs typeface="Times New Roman"/>
            </a:rPr>
            <a:t>sản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phẩm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còn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mới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lạ</a:t>
          </a:r>
          <a:r>
            <a:rPr lang="en-US" sz="1800" kern="1200">
              <a:latin typeface="Times New Roman"/>
              <a:cs typeface="Times New Roman"/>
            </a:rPr>
            <a:t> </a:t>
          </a:r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cs typeface="Times New Roman"/>
              <a:sym typeface="Wingdings" panose="05000000000000000000" pitchFamily="2" charset="2"/>
            </a:rPr>
            <a:t></a:t>
          </a:r>
          <a:r>
            <a:rPr lang="en-US" sz="1800" kern="1200">
              <a:latin typeface="Times New Roman"/>
              <a:cs typeface="Times New Roman"/>
            </a:rPr>
            <a:t> Thị </a:t>
          </a:r>
          <a:r>
            <a:rPr lang="en-US" sz="1800" kern="1200" err="1">
              <a:latin typeface="Times New Roman"/>
              <a:cs typeface="Times New Roman"/>
            </a:rPr>
            <a:t>trường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chưa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có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cạnh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tranh</a:t>
          </a:r>
          <a:r>
            <a:rPr lang="en-US" sz="1800" kern="1200">
              <a:latin typeface="Times New Roman"/>
              <a:cs typeface="Times New Roman"/>
            </a:rPr>
            <a:t>, </a:t>
          </a:r>
          <a:r>
            <a:rPr lang="en-US" sz="1800" kern="1200" err="1">
              <a:latin typeface="Times New Roman"/>
              <a:cs typeface="Times New Roman"/>
            </a:rPr>
            <a:t>dễ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dàng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thu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hút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đầu</a:t>
          </a:r>
          <a:r>
            <a:rPr lang="en-US" sz="1800" kern="1200">
              <a:latin typeface="Times New Roman"/>
              <a:cs typeface="Times New Roman"/>
            </a:rPr>
            <a:t> </a:t>
          </a:r>
          <a:r>
            <a:rPr lang="en-US" sz="1800" kern="1200" err="1">
              <a:latin typeface="Times New Roman"/>
              <a:cs typeface="Times New Roman"/>
            </a:rPr>
            <a:t>tư</a:t>
          </a:r>
          <a:endParaRPr lang="en-US" sz="1800" kern="1200">
            <a:latin typeface="Times New Roman"/>
            <a:cs typeface="Times New Roman"/>
          </a:endParaRPr>
        </a:p>
      </dsp:txBody>
      <dsp:txXfrm>
        <a:off x="3247583" y="2343807"/>
        <a:ext cx="3005211" cy="2163752"/>
      </dsp:txXfrm>
    </dsp:sp>
    <dsp:sp modelId="{D033EE4A-0C77-47D0-A301-D4BDE9189CC5}">
      <dsp:nvSpPr>
        <dsp:cNvPr id="0" name=""/>
        <dsp:cNvSpPr/>
      </dsp:nvSpPr>
      <dsp:spPr>
        <a:xfrm>
          <a:off x="3247583" y="901305"/>
          <a:ext cx="3005211" cy="1442501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848" tIns="165100" rIns="296848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247583" y="901305"/>
        <a:ext cx="3005211" cy="14425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40603-C4CA-4512-924D-6F2A6E65F01D}">
      <dsp:nvSpPr>
        <dsp:cNvPr id="0" name=""/>
        <dsp:cNvSpPr/>
      </dsp:nvSpPr>
      <dsp:spPr>
        <a:xfrm>
          <a:off x="0" y="0"/>
          <a:ext cx="61474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BF3CA-52DF-4899-8C8D-3A16289D6C39}">
      <dsp:nvSpPr>
        <dsp:cNvPr id="0" name=""/>
        <dsp:cNvSpPr/>
      </dsp:nvSpPr>
      <dsp:spPr>
        <a:xfrm>
          <a:off x="0" y="0"/>
          <a:ext cx="1229488" cy="4751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err="1">
              <a:latin typeface="Times New Roman"/>
              <a:cs typeface="Times New Roman"/>
            </a:rPr>
            <a:t>Mạch</a:t>
          </a:r>
          <a:r>
            <a:rPr lang="en-US" sz="3300" kern="1200">
              <a:latin typeface="Times New Roman"/>
              <a:cs typeface="Times New Roman"/>
            </a:rPr>
            <a:t> </a:t>
          </a:r>
          <a:r>
            <a:rPr lang="en-US" sz="3300" kern="1200" err="1">
              <a:latin typeface="Times New Roman"/>
              <a:cs typeface="Times New Roman"/>
            </a:rPr>
            <a:t>điều</a:t>
          </a:r>
          <a:r>
            <a:rPr lang="en-US" sz="3300" kern="1200">
              <a:latin typeface="Times New Roman"/>
              <a:cs typeface="Times New Roman"/>
            </a:rPr>
            <a:t> </a:t>
          </a:r>
          <a:r>
            <a:rPr lang="en-US" sz="3300" kern="1200" err="1">
              <a:latin typeface="Times New Roman"/>
              <a:cs typeface="Times New Roman"/>
            </a:rPr>
            <a:t>khiển</a:t>
          </a:r>
          <a:r>
            <a:rPr lang="en-US" sz="3300" kern="1200">
              <a:latin typeface="Times New Roman"/>
              <a:cs typeface="Times New Roman"/>
            </a:rPr>
            <a:t> </a:t>
          </a:r>
          <a:r>
            <a:rPr lang="en-US" sz="3300" kern="1200" err="1">
              <a:latin typeface="Times New Roman"/>
              <a:cs typeface="Times New Roman"/>
            </a:rPr>
            <a:t>động</a:t>
          </a:r>
          <a:r>
            <a:rPr lang="en-US" sz="3300" kern="1200">
              <a:latin typeface="Times New Roman"/>
              <a:cs typeface="Times New Roman"/>
            </a:rPr>
            <a:t> </a:t>
          </a:r>
          <a:r>
            <a:rPr lang="en-US" sz="3300" kern="1200" err="1">
              <a:latin typeface="Times New Roman"/>
              <a:cs typeface="Times New Roman"/>
            </a:rPr>
            <a:t>cơ</a:t>
          </a:r>
          <a:r>
            <a:rPr lang="en-US" sz="3300" kern="1200">
              <a:latin typeface="Times New Roman"/>
              <a:cs typeface="Times New Roman"/>
            </a:rPr>
            <a:t> </a:t>
          </a:r>
          <a:r>
            <a:rPr lang="en-US" sz="3300" kern="1200" err="1">
              <a:latin typeface="Times New Roman"/>
              <a:cs typeface="Times New Roman"/>
            </a:rPr>
            <a:t>bước</a:t>
          </a:r>
          <a:r>
            <a:rPr lang="en-US" sz="3300" kern="1200">
              <a:latin typeface="Times New Roman"/>
              <a:cs typeface="Times New Roman"/>
            </a:rPr>
            <a:t> ULN 2003</a:t>
          </a:r>
        </a:p>
      </dsp:txBody>
      <dsp:txXfrm>
        <a:off x="0" y="0"/>
        <a:ext cx="1229488" cy="4751557"/>
      </dsp:txXfrm>
    </dsp:sp>
    <dsp:sp modelId="{22C7C563-6B15-442D-95AA-E566CC2B99C8}">
      <dsp:nvSpPr>
        <dsp:cNvPr id="0" name=""/>
        <dsp:cNvSpPr/>
      </dsp:nvSpPr>
      <dsp:spPr>
        <a:xfrm>
          <a:off x="1321700" y="22504"/>
          <a:ext cx="4825742" cy="45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imes New Roman"/>
              <a:cs typeface="Times New Roman"/>
            </a:rPr>
            <a:t>Điện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áp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đầu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vào</a:t>
          </a:r>
          <a:r>
            <a:rPr lang="en-US" sz="1700" kern="1200">
              <a:latin typeface="Times New Roman"/>
              <a:cs typeface="Times New Roman"/>
            </a:rPr>
            <a:t>: 5 – 12 V</a:t>
          </a:r>
        </a:p>
      </dsp:txBody>
      <dsp:txXfrm>
        <a:off x="1321700" y="22504"/>
        <a:ext cx="4825742" cy="450098"/>
      </dsp:txXfrm>
    </dsp:sp>
    <dsp:sp modelId="{D49ED7A8-19D7-4FA9-A66D-3455C295ECC6}">
      <dsp:nvSpPr>
        <dsp:cNvPr id="0" name=""/>
        <dsp:cNvSpPr/>
      </dsp:nvSpPr>
      <dsp:spPr>
        <a:xfrm>
          <a:off x="1229488" y="472603"/>
          <a:ext cx="4917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86E6F-0088-4EC7-ACD9-6CD63A0162C5}">
      <dsp:nvSpPr>
        <dsp:cNvPr id="0" name=""/>
        <dsp:cNvSpPr/>
      </dsp:nvSpPr>
      <dsp:spPr>
        <a:xfrm>
          <a:off x="1321700" y="495108"/>
          <a:ext cx="4825742" cy="45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imes New Roman"/>
              <a:cs typeface="Times New Roman"/>
            </a:rPr>
            <a:t>Tín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hiệu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ngõ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vào</a:t>
          </a:r>
          <a:r>
            <a:rPr lang="en-US" sz="1700" kern="1200">
              <a:latin typeface="Times New Roman"/>
              <a:cs typeface="Times New Roman"/>
            </a:rPr>
            <a:t>: 4 </a:t>
          </a:r>
          <a:r>
            <a:rPr lang="en-US" sz="1700" kern="1200" err="1">
              <a:latin typeface="Times New Roman"/>
              <a:cs typeface="Times New Roman"/>
            </a:rPr>
            <a:t>chân</a:t>
          </a:r>
          <a:r>
            <a:rPr lang="en-US" sz="1700" kern="1200">
              <a:latin typeface="Times New Roman"/>
              <a:cs typeface="Times New Roman"/>
            </a:rPr>
            <a:t> In</a:t>
          </a:r>
          <a:r>
            <a:rPr lang="en-US" sz="1700" kern="1200" baseline="-25000">
              <a:latin typeface="Times New Roman"/>
              <a:cs typeface="Times New Roman"/>
            </a:rPr>
            <a:t>1</a:t>
          </a:r>
          <a:r>
            <a:rPr lang="en-US" sz="1700" kern="1200">
              <a:latin typeface="Times New Roman"/>
              <a:cs typeface="Times New Roman"/>
            </a:rPr>
            <a:t>, In</a:t>
          </a:r>
          <a:r>
            <a:rPr lang="en-US" sz="1700" kern="1200" baseline="-25000">
              <a:latin typeface="Times New Roman"/>
              <a:cs typeface="Times New Roman"/>
            </a:rPr>
            <a:t>2</a:t>
          </a:r>
          <a:r>
            <a:rPr lang="en-US" sz="1700" kern="1200">
              <a:latin typeface="Times New Roman"/>
              <a:cs typeface="Times New Roman"/>
            </a:rPr>
            <a:t>, In</a:t>
          </a:r>
          <a:r>
            <a:rPr lang="en-US" sz="1700" kern="1200" baseline="-25000">
              <a:latin typeface="Times New Roman"/>
              <a:cs typeface="Times New Roman"/>
            </a:rPr>
            <a:t>3</a:t>
          </a:r>
          <a:r>
            <a:rPr lang="en-US" sz="1700" kern="1200">
              <a:latin typeface="Times New Roman"/>
              <a:cs typeface="Times New Roman"/>
            </a:rPr>
            <a:t>, In</a:t>
          </a:r>
          <a:r>
            <a:rPr lang="en-US" sz="1700" kern="1200" baseline="-25000">
              <a:latin typeface="Times New Roman"/>
              <a:cs typeface="Times New Roman"/>
            </a:rPr>
            <a:t>4</a:t>
          </a:r>
          <a:endParaRPr lang="en-US" sz="1700" kern="1200">
            <a:latin typeface="Times New Roman"/>
            <a:cs typeface="Times New Roman"/>
          </a:endParaRPr>
        </a:p>
      </dsp:txBody>
      <dsp:txXfrm>
        <a:off x="1321700" y="495108"/>
        <a:ext cx="4825742" cy="450098"/>
      </dsp:txXfrm>
    </dsp:sp>
    <dsp:sp modelId="{EF93C53F-072F-4545-B245-5D71A4D595E9}">
      <dsp:nvSpPr>
        <dsp:cNvPr id="0" name=""/>
        <dsp:cNvSpPr/>
      </dsp:nvSpPr>
      <dsp:spPr>
        <a:xfrm>
          <a:off x="1229488" y="945207"/>
          <a:ext cx="4917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A25EC-5523-4227-9509-BCF423DDE9C9}">
      <dsp:nvSpPr>
        <dsp:cNvPr id="0" name=""/>
        <dsp:cNvSpPr/>
      </dsp:nvSpPr>
      <dsp:spPr>
        <a:xfrm>
          <a:off x="1321700" y="967712"/>
          <a:ext cx="4825742" cy="45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imes New Roman"/>
              <a:cs typeface="Times New Roman"/>
            </a:rPr>
            <a:t>Tín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hiệu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ngõ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ra</a:t>
          </a:r>
          <a:r>
            <a:rPr lang="en-US" sz="1700" kern="1200">
              <a:latin typeface="Times New Roman"/>
              <a:cs typeface="Times New Roman"/>
            </a:rPr>
            <a:t>: Jack </a:t>
          </a:r>
          <a:r>
            <a:rPr lang="en-US" sz="1700" kern="1200" err="1">
              <a:latin typeface="Times New Roman"/>
              <a:cs typeface="Times New Roman"/>
            </a:rPr>
            <a:t>cắm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động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cơ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bước</a:t>
          </a:r>
          <a:r>
            <a:rPr lang="en-US" sz="1700" kern="1200">
              <a:latin typeface="Times New Roman"/>
              <a:cs typeface="Times New Roman"/>
            </a:rPr>
            <a:t> 28BỴ - 48</a:t>
          </a:r>
        </a:p>
      </dsp:txBody>
      <dsp:txXfrm>
        <a:off x="1321700" y="967712"/>
        <a:ext cx="4825742" cy="450098"/>
      </dsp:txXfrm>
    </dsp:sp>
    <dsp:sp modelId="{CAB49D90-6351-4131-8903-5A8B49759AD0}">
      <dsp:nvSpPr>
        <dsp:cNvPr id="0" name=""/>
        <dsp:cNvSpPr/>
      </dsp:nvSpPr>
      <dsp:spPr>
        <a:xfrm>
          <a:off x="1229488" y="1417810"/>
          <a:ext cx="4917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83B89-09BD-4400-8F6D-DB45E5CA28A1}">
      <dsp:nvSpPr>
        <dsp:cNvPr id="0" name=""/>
        <dsp:cNvSpPr/>
      </dsp:nvSpPr>
      <dsp:spPr>
        <a:xfrm>
          <a:off x="1321700" y="1440315"/>
          <a:ext cx="4825742" cy="45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/>
              <a:cs typeface="Times New Roman"/>
            </a:rPr>
            <a:t>4 Led </a:t>
          </a:r>
          <a:r>
            <a:rPr lang="en-US" sz="1700" kern="1200" err="1">
              <a:latin typeface="Times New Roman"/>
              <a:cs typeface="Times New Roman"/>
            </a:rPr>
            <a:t>hiển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thị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trạng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thái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hoạt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động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của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động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cơ</a:t>
          </a:r>
          <a:r>
            <a:rPr lang="en-US" sz="1700" kern="1200">
              <a:latin typeface="Times New Roman"/>
              <a:cs typeface="Times New Roman"/>
            </a:rPr>
            <a:t>.</a:t>
          </a:r>
        </a:p>
      </dsp:txBody>
      <dsp:txXfrm>
        <a:off x="1321700" y="1440315"/>
        <a:ext cx="4825742" cy="450098"/>
      </dsp:txXfrm>
    </dsp:sp>
    <dsp:sp modelId="{DD2927E6-7788-418D-B4F8-AF0FDFA9740B}">
      <dsp:nvSpPr>
        <dsp:cNvPr id="0" name=""/>
        <dsp:cNvSpPr/>
      </dsp:nvSpPr>
      <dsp:spPr>
        <a:xfrm>
          <a:off x="1229488" y="1890414"/>
          <a:ext cx="4917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52EAB-9F39-4E18-BF68-0142EDF1952B}">
      <dsp:nvSpPr>
        <dsp:cNvPr id="0" name=""/>
        <dsp:cNvSpPr/>
      </dsp:nvSpPr>
      <dsp:spPr>
        <a:xfrm>
          <a:off x="1321700" y="1912919"/>
          <a:ext cx="4825742" cy="45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imes New Roman"/>
              <a:cs typeface="Times New Roman"/>
            </a:rPr>
            <a:t>Điện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áp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ra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giới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hạn</a:t>
          </a:r>
          <a:r>
            <a:rPr lang="en-US" sz="1700" kern="1200">
              <a:latin typeface="Times New Roman"/>
              <a:cs typeface="Times New Roman"/>
            </a:rPr>
            <a:t>: 50V (</a:t>
          </a:r>
          <a:r>
            <a:rPr lang="en-US" sz="1700" kern="1200" err="1">
              <a:latin typeface="Times New Roman"/>
              <a:cs typeface="Times New Roman"/>
            </a:rPr>
            <a:t>Vce</a:t>
          </a:r>
          <a:r>
            <a:rPr lang="en-US" sz="1700" kern="1200">
              <a:latin typeface="Times New Roman"/>
              <a:cs typeface="Times New Roman"/>
            </a:rPr>
            <a:t>)</a:t>
          </a:r>
        </a:p>
      </dsp:txBody>
      <dsp:txXfrm>
        <a:off x="1321700" y="1912919"/>
        <a:ext cx="4825742" cy="450098"/>
      </dsp:txXfrm>
    </dsp:sp>
    <dsp:sp modelId="{9A9B370E-E128-46A3-84B4-A054FCF7D1C6}">
      <dsp:nvSpPr>
        <dsp:cNvPr id="0" name=""/>
        <dsp:cNvSpPr/>
      </dsp:nvSpPr>
      <dsp:spPr>
        <a:xfrm>
          <a:off x="1229488" y="2363017"/>
          <a:ext cx="4917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326F6-6943-4325-A0AF-42CBB4E1FCF4}">
      <dsp:nvSpPr>
        <dsp:cNvPr id="0" name=""/>
        <dsp:cNvSpPr/>
      </dsp:nvSpPr>
      <dsp:spPr>
        <a:xfrm>
          <a:off x="1321700" y="2385522"/>
          <a:ext cx="4825742" cy="45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imes New Roman"/>
              <a:cs typeface="Times New Roman"/>
            </a:rPr>
            <a:t>Điện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áp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vào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giới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hạn</a:t>
          </a:r>
          <a:r>
            <a:rPr lang="en-US" sz="1700" kern="1200">
              <a:latin typeface="Times New Roman"/>
              <a:cs typeface="Times New Roman"/>
            </a:rPr>
            <a:t>: 30V (Vin)</a:t>
          </a:r>
        </a:p>
      </dsp:txBody>
      <dsp:txXfrm>
        <a:off x="1321700" y="2385522"/>
        <a:ext cx="4825742" cy="450098"/>
      </dsp:txXfrm>
    </dsp:sp>
    <dsp:sp modelId="{5A72335D-4A6E-4E00-BD00-92C5626F8B60}">
      <dsp:nvSpPr>
        <dsp:cNvPr id="0" name=""/>
        <dsp:cNvSpPr/>
      </dsp:nvSpPr>
      <dsp:spPr>
        <a:xfrm>
          <a:off x="1229488" y="2835621"/>
          <a:ext cx="4917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9D78E-4059-4E24-9A8C-429EDFF43BE0}">
      <dsp:nvSpPr>
        <dsp:cNvPr id="0" name=""/>
        <dsp:cNvSpPr/>
      </dsp:nvSpPr>
      <dsp:spPr>
        <a:xfrm>
          <a:off x="1321700" y="2858126"/>
          <a:ext cx="4825742" cy="45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imes New Roman"/>
              <a:cs typeface="Times New Roman"/>
            </a:rPr>
            <a:t>Dòng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điện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đầu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ra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liên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tục</a:t>
          </a:r>
          <a:r>
            <a:rPr lang="en-US" sz="1700" kern="1200">
              <a:latin typeface="Times New Roman"/>
              <a:cs typeface="Times New Roman"/>
            </a:rPr>
            <a:t>: I</a:t>
          </a:r>
          <a:r>
            <a:rPr lang="en-US" sz="1700" kern="1200" baseline="-25000">
              <a:latin typeface="Times New Roman"/>
              <a:cs typeface="Times New Roman"/>
            </a:rPr>
            <a:t>C</a:t>
          </a:r>
          <a:r>
            <a:rPr lang="en-US" sz="1700" kern="1200">
              <a:latin typeface="Times New Roman"/>
              <a:cs typeface="Times New Roman"/>
            </a:rPr>
            <a:t> = 500 mA</a:t>
          </a:r>
        </a:p>
      </dsp:txBody>
      <dsp:txXfrm>
        <a:off x="1321700" y="2858126"/>
        <a:ext cx="4825742" cy="450098"/>
      </dsp:txXfrm>
    </dsp:sp>
    <dsp:sp modelId="{F11B8DEF-1057-4C94-B834-A9DF5E37FA03}">
      <dsp:nvSpPr>
        <dsp:cNvPr id="0" name=""/>
        <dsp:cNvSpPr/>
      </dsp:nvSpPr>
      <dsp:spPr>
        <a:xfrm>
          <a:off x="1229488" y="3308225"/>
          <a:ext cx="4917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F21B3-92E8-405F-B8B1-E5ECBA2B8383}">
      <dsp:nvSpPr>
        <dsp:cNvPr id="0" name=""/>
        <dsp:cNvSpPr/>
      </dsp:nvSpPr>
      <dsp:spPr>
        <a:xfrm>
          <a:off x="1321700" y="3330730"/>
          <a:ext cx="4825742" cy="45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imes New Roman"/>
              <a:cs typeface="Times New Roman"/>
            </a:rPr>
            <a:t>Dòng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điện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đầu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vào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liên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tục</a:t>
          </a:r>
          <a:r>
            <a:rPr lang="en-US" sz="1700" kern="1200">
              <a:latin typeface="Times New Roman"/>
              <a:cs typeface="Times New Roman"/>
            </a:rPr>
            <a:t>: I</a:t>
          </a:r>
          <a:r>
            <a:rPr lang="en-US" sz="1700" kern="1200" baseline="-25000">
              <a:latin typeface="Times New Roman"/>
              <a:cs typeface="Times New Roman"/>
            </a:rPr>
            <a:t>In</a:t>
          </a:r>
          <a:r>
            <a:rPr lang="en-US" sz="1700" kern="1200">
              <a:latin typeface="Times New Roman"/>
              <a:cs typeface="Times New Roman"/>
            </a:rPr>
            <a:t> = 25 mA</a:t>
          </a:r>
        </a:p>
      </dsp:txBody>
      <dsp:txXfrm>
        <a:off x="1321700" y="3330730"/>
        <a:ext cx="4825742" cy="450098"/>
      </dsp:txXfrm>
    </dsp:sp>
    <dsp:sp modelId="{1BD348CA-9A5F-4F87-A5D7-71CAEF0051C7}">
      <dsp:nvSpPr>
        <dsp:cNvPr id="0" name=""/>
        <dsp:cNvSpPr/>
      </dsp:nvSpPr>
      <dsp:spPr>
        <a:xfrm>
          <a:off x="1229488" y="3780828"/>
          <a:ext cx="4917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B23C97-7669-431C-A81A-40F1EA7B2A33}">
      <dsp:nvSpPr>
        <dsp:cNvPr id="0" name=""/>
        <dsp:cNvSpPr/>
      </dsp:nvSpPr>
      <dsp:spPr>
        <a:xfrm>
          <a:off x="1321700" y="3803333"/>
          <a:ext cx="4825742" cy="45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/>
              <a:cs typeface="Times New Roman"/>
            </a:rPr>
            <a:t>Công </a:t>
          </a:r>
          <a:r>
            <a:rPr lang="en-US" sz="1700" kern="1200" err="1">
              <a:latin typeface="Times New Roman"/>
              <a:cs typeface="Times New Roman"/>
            </a:rPr>
            <a:t>suất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tiêu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tán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trên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mỗi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cặp</a:t>
          </a:r>
          <a:r>
            <a:rPr lang="en-US" sz="1700" kern="1200">
              <a:latin typeface="Times New Roman"/>
              <a:cs typeface="Times New Roman"/>
            </a:rPr>
            <a:t> Darlington: 1W</a:t>
          </a:r>
        </a:p>
      </dsp:txBody>
      <dsp:txXfrm>
        <a:off x="1321700" y="3803333"/>
        <a:ext cx="4825742" cy="450098"/>
      </dsp:txXfrm>
    </dsp:sp>
    <dsp:sp modelId="{AC10F3FA-B57E-4BA3-A780-F88706BD1516}">
      <dsp:nvSpPr>
        <dsp:cNvPr id="0" name=""/>
        <dsp:cNvSpPr/>
      </dsp:nvSpPr>
      <dsp:spPr>
        <a:xfrm>
          <a:off x="1229488" y="4253432"/>
          <a:ext cx="4917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A3B12-89A9-4C2C-A58D-DC659C071622}">
      <dsp:nvSpPr>
        <dsp:cNvPr id="0" name=""/>
        <dsp:cNvSpPr/>
      </dsp:nvSpPr>
      <dsp:spPr>
        <a:xfrm>
          <a:off x="1321700" y="4275937"/>
          <a:ext cx="4825742" cy="45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Times New Roman"/>
              <a:cs typeface="Times New Roman"/>
            </a:rPr>
            <a:t>Nhiệt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độ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làm</a:t>
          </a:r>
          <a:r>
            <a:rPr lang="en-US" sz="1700" kern="1200">
              <a:latin typeface="Times New Roman"/>
              <a:cs typeface="Times New Roman"/>
            </a:rPr>
            <a:t> </a:t>
          </a:r>
          <a:r>
            <a:rPr lang="en-US" sz="1700" kern="1200" err="1">
              <a:latin typeface="Times New Roman"/>
              <a:cs typeface="Times New Roman"/>
            </a:rPr>
            <a:t>việc</a:t>
          </a:r>
          <a:r>
            <a:rPr lang="en-US" sz="1700" kern="1200">
              <a:latin typeface="Times New Roman"/>
              <a:cs typeface="Times New Roman"/>
            </a:rPr>
            <a:t>: -55 </a:t>
          </a:r>
          <a:r>
            <a:rPr lang="en-US" sz="1700" kern="1200" err="1">
              <a:latin typeface="Times New Roman"/>
              <a:cs typeface="Times New Roman"/>
            </a:rPr>
            <a:t>đến</a:t>
          </a:r>
          <a:r>
            <a:rPr lang="en-US" sz="1700" kern="1200">
              <a:latin typeface="Times New Roman"/>
              <a:cs typeface="Times New Roman"/>
            </a:rPr>
            <a:t> 150 </a:t>
          </a:r>
          <a:r>
            <a:rPr lang="en-US" sz="1700" kern="1200" err="1">
              <a:latin typeface="Times New Roman"/>
              <a:cs typeface="Times New Roman"/>
            </a:rPr>
            <a:t>độ</a:t>
          </a:r>
          <a:r>
            <a:rPr lang="en-US" sz="1700" kern="1200">
              <a:latin typeface="Times New Roman"/>
              <a:cs typeface="Times New Roman"/>
            </a:rPr>
            <a:t> C.</a:t>
          </a:r>
        </a:p>
      </dsp:txBody>
      <dsp:txXfrm>
        <a:off x="1321700" y="4275937"/>
        <a:ext cx="4825742" cy="450098"/>
      </dsp:txXfrm>
    </dsp:sp>
    <dsp:sp modelId="{2F1CF287-A2CB-4A10-AF94-9C71D68BFF29}">
      <dsp:nvSpPr>
        <dsp:cNvPr id="0" name=""/>
        <dsp:cNvSpPr/>
      </dsp:nvSpPr>
      <dsp:spPr>
        <a:xfrm>
          <a:off x="1229488" y="4726035"/>
          <a:ext cx="49179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2B6DD-C87D-4A45-B0E2-FEE7CACA0512}" type="datetimeFigureOut">
              <a:t>8/11/2022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9EA4-B2FF-43C0-8E27-7CF53BA76966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330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07/05/2022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612018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1574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3322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4196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07/05/2022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9678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909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8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0670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700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570644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675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07/05/2022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411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atmel.com/Images/Atmel-2549-8-bit-AVR-Microcontroller-ATmega640-1280-1281-2560-2561_datasheet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jpeg"/><Relationship Id="rId7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21.jpeg"/><Relationship Id="rId9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F108-9EE2-C52A-97FB-F69E8A769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GIỚI THIỆU</a:t>
            </a:r>
          </a:p>
        </p:txBody>
      </p:sp>
      <p:pic>
        <p:nvPicPr>
          <p:cNvPr id="7170" name="Picture 2" descr="88 ý tưởng để tạo nội dung cho bài viết, hình ảnh hoặc video - EQVN.NET">
            <a:extLst>
              <a:ext uri="{FF2B5EF4-FFF2-40B4-BE49-F238E27FC236}">
                <a16:creationId xmlns:a16="http://schemas.microsoft.com/office/drawing/2014/main" id="{CB8DE42F-8738-A353-CB0E-CEB333F39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5" r="12971" b="-1"/>
          <a:stretch/>
        </p:blipFill>
        <p:spPr bwMode="auto">
          <a:xfrm>
            <a:off x="6096000" y="580713"/>
            <a:ext cx="5414304" cy="5407737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66C50D4-2324-DC13-FBAD-9A284125C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59603"/>
              </p:ext>
            </p:extLst>
          </p:nvPr>
        </p:nvGraphicFramePr>
        <p:xfrm>
          <a:off x="1251678" y="2286001"/>
          <a:ext cx="4363595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DA4415D-4078-8E6E-6F3B-31C131F655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F8930918-65A6-0FB8-813E-5D76B763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/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99F4FFC9-001D-01EB-26BF-F76CD484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2814236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3B3D315-2706-4149-873C-331EDFAFE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DCDF5-0A60-40DC-CE43-3228C2C10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66700"/>
            <a:ext cx="4882422" cy="1421892"/>
          </a:xfrm>
        </p:spPr>
        <p:txBody>
          <a:bodyPr>
            <a:normAutofit/>
          </a:bodyPr>
          <a:lstStyle/>
          <a:p>
            <a:r>
              <a:rPr lang="en-US" sz="4300">
                <a:latin typeface="Times New Roman"/>
                <a:cs typeface="Times New Roman"/>
              </a:rPr>
              <a:t>Cường </a:t>
            </a:r>
            <a:r>
              <a:rPr lang="en-US" sz="4300" err="1">
                <a:latin typeface="Times New Roman"/>
                <a:cs typeface="Times New Roman"/>
              </a:rPr>
              <a:t>độ</a:t>
            </a:r>
            <a:r>
              <a:rPr lang="en-US" sz="4300">
                <a:latin typeface="Times New Roman"/>
                <a:cs typeface="Times New Roman"/>
              </a:rPr>
              <a:t> </a:t>
            </a:r>
            <a:r>
              <a:rPr lang="en-US" sz="4300" err="1">
                <a:latin typeface="Times New Roman"/>
                <a:cs typeface="Times New Roman"/>
              </a:rPr>
              <a:t>ánh</a:t>
            </a:r>
            <a:r>
              <a:rPr lang="en-US" sz="4300">
                <a:latin typeface="Times New Roman"/>
                <a:cs typeface="Times New Roman"/>
              </a:rPr>
              <a:t> </a:t>
            </a:r>
            <a:r>
              <a:rPr lang="en-US" sz="4300" err="1">
                <a:latin typeface="Times New Roman"/>
                <a:cs typeface="Times New Roman"/>
              </a:rPr>
              <a:t>sáng</a:t>
            </a:r>
            <a:r>
              <a:rPr lang="en-US" sz="4300">
                <a:latin typeface="Times New Roman"/>
                <a:cs typeface="Times New Roman"/>
              </a:rPr>
              <a:t> </a:t>
            </a:r>
            <a:r>
              <a:rPr lang="en-US" sz="4300" err="1">
                <a:latin typeface="Times New Roman"/>
                <a:cs typeface="Times New Roman"/>
              </a:rPr>
              <a:t>gây</a:t>
            </a:r>
            <a:r>
              <a:rPr lang="en-US" sz="4300">
                <a:latin typeface="Times New Roman"/>
                <a:cs typeface="Times New Roman"/>
              </a:rPr>
              <a:t> </a:t>
            </a:r>
            <a:r>
              <a:rPr lang="en-US" sz="4300" err="1">
                <a:latin typeface="Times New Roman"/>
                <a:cs typeface="Times New Roman"/>
              </a:rPr>
              <a:t>hại</a:t>
            </a:r>
            <a:r>
              <a:rPr lang="en-US" sz="430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04E398-086D-467C-B390-9F9079FA7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CE9E3-D50A-111F-0A11-C74965AC0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55292"/>
            <a:ext cx="4964065" cy="3924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Nhiệt</a:t>
            </a: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2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đô</a:t>
            </a: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̣  &gt; 37 </a:t>
            </a:r>
            <a:r>
              <a:rPr lang="en-US" sz="22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độ</a:t>
            </a: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  </a:t>
            </a:r>
            <a:r>
              <a:rPr lang="en-US" sz="22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mở</a:t>
            </a: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 </a:t>
            </a:r>
            <a:r>
              <a:rPr lang="en-US" sz="22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Mái</a:t>
            </a: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 </a:t>
            </a:r>
            <a:r>
              <a:rPr lang="en-US" sz="22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mở</a:t>
            </a: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 </a:t>
            </a:r>
            <a:r>
              <a:rPr lang="en-US" sz="220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ra</a:t>
            </a: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 </a:t>
            </a:r>
            <a:endParaRPr lang="en-US" sz="220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/>
                <a:cs typeface="Times New Roman"/>
              </a:rPr>
              <a:t>C</a:t>
            </a:r>
            <a:r>
              <a:rPr lang="vi-VN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/>
                <a:cs typeface="Times New Roman"/>
              </a:rPr>
              <a:t>hỉ số UV được đánh giá theo thang điểm từ 0 (mức thấp nhất) đến 11+ (là mức cao nhất) . Theo Tổ chức Y tế Thế giới (WHO), chỉ số bức xạ cực tím (tia UV) cao nhất là 11+ với thời gian gây bỏng là 10 phút. Với mức UV 8-10, thời gian gây bỏng là 25 phút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20E344BB-E23E-4198-B2C7-8E752C6A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46F12D8-2032-3480-47F2-CA59E86F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5" r="26285" b="-1"/>
          <a:stretch/>
        </p:blipFill>
        <p:spPr>
          <a:xfrm>
            <a:off x="7869461" y="1619392"/>
            <a:ext cx="2276933" cy="3217333"/>
          </a:xfrm>
          <a:prstGeom prst="rect">
            <a:avLst/>
          </a:prstGeom>
        </p:spPr>
      </p:pic>
      <p:pic>
        <p:nvPicPr>
          <p:cNvPr id="6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56777914-2825-9518-0F2A-70A54E014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F75831-7DC6-B18A-4DB6-E8C3637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C2A0FC-CFDD-3C18-5439-2C12C634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38847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B2993EF1-19E1-473A-8A3F-1D7B24951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8B45E-CFE9-965F-5832-30AE075D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56" y="382384"/>
            <a:ext cx="6359218" cy="29273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err="1">
                <a:latin typeface="Times New Roman"/>
                <a:cs typeface="Times New Roman"/>
              </a:rPr>
              <a:t>Nếu</a:t>
            </a:r>
            <a:r>
              <a:rPr lang="en-US" sz="4800">
                <a:latin typeface="Times New Roman"/>
                <a:cs typeface="Times New Roman"/>
              </a:rPr>
              <a:t> </a:t>
            </a:r>
            <a:r>
              <a:rPr lang="en-US" sz="4800" err="1">
                <a:latin typeface="Times New Roman"/>
                <a:cs typeface="Times New Roman"/>
              </a:rPr>
              <a:t>lỗi</a:t>
            </a:r>
            <a:r>
              <a:rPr lang="en-US" sz="4800">
                <a:latin typeface="Times New Roman"/>
                <a:cs typeface="Times New Roman"/>
              </a:rPr>
              <a:t> </a:t>
            </a:r>
            <a:r>
              <a:rPr lang="en-US" sz="4800" err="1">
                <a:latin typeface="Times New Roman"/>
                <a:cs typeface="Times New Roman"/>
              </a:rPr>
              <a:t>thiết</a:t>
            </a:r>
            <a:r>
              <a:rPr lang="en-US" sz="4800">
                <a:latin typeface="Times New Roman"/>
                <a:cs typeface="Times New Roman"/>
              </a:rPr>
              <a:t> </a:t>
            </a:r>
            <a:r>
              <a:rPr lang="en-US" sz="4800" err="1">
                <a:latin typeface="Times New Roman"/>
                <a:cs typeface="Times New Roman"/>
              </a:rPr>
              <a:t>bị</a:t>
            </a:r>
            <a:r>
              <a:rPr lang="en-US" sz="4800">
                <a:latin typeface="Times New Roman"/>
                <a:cs typeface="Times New Roman"/>
              </a:rPr>
              <a:t> </a:t>
            </a:r>
            <a:r>
              <a:rPr lang="en-US" sz="4800" err="1">
                <a:latin typeface="Times New Roman"/>
                <a:cs typeface="Times New Roman"/>
              </a:rPr>
              <a:t>và</a:t>
            </a:r>
            <a:r>
              <a:rPr lang="en-US" sz="4800">
                <a:latin typeface="Times New Roman"/>
                <a:cs typeface="Times New Roman"/>
              </a:rPr>
              <a:t> </a:t>
            </a:r>
            <a:r>
              <a:rPr lang="en-US" sz="4800" err="1">
                <a:latin typeface="Times New Roman"/>
                <a:cs typeface="Times New Roman"/>
              </a:rPr>
              <a:t>khách</a:t>
            </a:r>
            <a:r>
              <a:rPr lang="en-US" sz="4800">
                <a:latin typeface="Times New Roman"/>
                <a:cs typeface="Times New Roman"/>
              </a:rPr>
              <a:t> </a:t>
            </a:r>
            <a:r>
              <a:rPr lang="en-US" sz="4800" err="1">
                <a:latin typeface="Times New Roman"/>
                <a:cs typeface="Times New Roman"/>
              </a:rPr>
              <a:t>hàng</a:t>
            </a:r>
            <a:r>
              <a:rPr lang="en-US" sz="4800">
                <a:latin typeface="Times New Roman"/>
                <a:cs typeface="Times New Roman"/>
              </a:rPr>
              <a:t> </a:t>
            </a:r>
            <a:r>
              <a:rPr lang="en-US" sz="4800" err="1">
                <a:latin typeface="Times New Roman"/>
                <a:cs typeface="Times New Roman"/>
              </a:rPr>
              <a:t>muốn</a:t>
            </a:r>
            <a:r>
              <a:rPr lang="en-US" sz="4800">
                <a:latin typeface="Times New Roman"/>
                <a:cs typeface="Times New Roman"/>
              </a:rPr>
              <a:t> </a:t>
            </a:r>
            <a:r>
              <a:rPr lang="en-US" sz="4800" err="1">
                <a:latin typeface="Times New Roman"/>
                <a:cs typeface="Times New Roman"/>
              </a:rPr>
              <a:t>sử</a:t>
            </a:r>
            <a:r>
              <a:rPr lang="en-US" sz="4800">
                <a:latin typeface="Times New Roman"/>
                <a:cs typeface="Times New Roman"/>
              </a:rPr>
              <a:t> </a:t>
            </a:r>
            <a:r>
              <a:rPr lang="en-US" sz="4800" err="1">
                <a:latin typeface="Times New Roman"/>
                <a:cs typeface="Times New Roman"/>
              </a:rPr>
              <a:t>dụng</a:t>
            </a:r>
            <a:r>
              <a:rPr lang="en-US" sz="4800">
                <a:latin typeface="Times New Roman"/>
                <a:cs typeface="Times New Roman"/>
              </a:rPr>
              <a:t> </a:t>
            </a:r>
            <a:r>
              <a:rPr lang="en-US" sz="4800" err="1">
                <a:latin typeface="Times New Roman"/>
                <a:cs typeface="Times New Roman"/>
              </a:rPr>
              <a:t>theo</a:t>
            </a:r>
            <a:r>
              <a:rPr lang="en-US" sz="4800">
                <a:latin typeface="Times New Roman"/>
                <a:cs typeface="Times New Roman"/>
              </a:rPr>
              <a:t> ý </a:t>
            </a:r>
            <a:r>
              <a:rPr lang="en-US" sz="4800" err="1">
                <a:latin typeface="Times New Roman"/>
                <a:cs typeface="Times New Roman"/>
              </a:rPr>
              <a:t>mình</a:t>
            </a:r>
            <a:r>
              <a:rPr lang="en-US" sz="4800">
                <a:latin typeface="Times New Roman"/>
                <a:cs typeface="Times New Roman"/>
              </a:rPr>
              <a:t> </a:t>
            </a:r>
            <a:br>
              <a:rPr lang="en-US" sz="4800">
                <a:latin typeface="Times New Roman"/>
                <a:cs typeface="Times New Roman"/>
              </a:rPr>
            </a:br>
            <a:r>
              <a:rPr lang="en-US" sz="4800">
                <a:latin typeface="Times New Roman"/>
                <a:cs typeface="Times New Roman"/>
                <a:sym typeface="Wingdings" panose="05000000000000000000" pitchFamily="2" charset="2"/>
              </a:rPr>
              <a:t> remote</a:t>
            </a:r>
            <a:r>
              <a:rPr lang="en-US" sz="4800">
                <a:latin typeface="Times New Roman"/>
                <a:cs typeface="Times New Roman"/>
              </a:rPr>
              <a:t> Control</a:t>
            </a:r>
            <a:br>
              <a:rPr lang="en-US" sz="2400">
                <a:latin typeface="Times New Roman"/>
              </a:rPr>
            </a:br>
            <a:r>
              <a:rPr lang="en-US" sz="2000">
                <a:latin typeface="+mn-lt"/>
              </a:rPr>
              <a:t>(</a:t>
            </a:r>
            <a:r>
              <a:rPr lang="en-US" sz="2000" err="1">
                <a:latin typeface="+mn-lt"/>
              </a:rPr>
              <a:t>nhóm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mới</a:t>
            </a:r>
            <a:r>
              <a:rPr lang="en-US" sz="2000">
                <a:latin typeface="+mn-lt"/>
              </a:rPr>
              <a:t> </a:t>
            </a:r>
            <a:r>
              <a:rPr lang="en-US" sz="2000" err="1">
                <a:latin typeface="+mn-lt"/>
              </a:rPr>
              <a:t>có</a:t>
            </a:r>
            <a:r>
              <a:rPr lang="en-US" sz="2000">
                <a:latin typeface="+mn-lt"/>
              </a:rPr>
              <a:t> ý </a:t>
            </a:r>
            <a:r>
              <a:rPr lang="en-US" sz="2000" err="1">
                <a:latin typeface="+mn-lt"/>
              </a:rPr>
              <a:t>tưởng</a:t>
            </a:r>
            <a:r>
              <a:rPr lang="en-US" sz="2000">
                <a:latin typeface="+mn-lt"/>
              </a:rPr>
              <a:t>)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0C5101-CD9E-4E96-A827-ACA768C31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id="{588FC0EF-FB5A-4AF3-A7C1-57F4582BF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DB19D2F-9F08-47D1-A104-0BE7E3011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6365" y="2"/>
            <a:ext cx="5149751" cy="3402351"/>
          </a:xfrm>
          <a:custGeom>
            <a:avLst/>
            <a:gdLst>
              <a:gd name="connsiteX0" fmla="*/ 189795 w 5149751"/>
              <a:gd name="connsiteY0" fmla="*/ 0 h 3402351"/>
              <a:gd name="connsiteX1" fmla="*/ 5149751 w 5149751"/>
              <a:gd name="connsiteY1" fmla="*/ 0 h 3402351"/>
              <a:gd name="connsiteX2" fmla="*/ 5149751 w 5149751"/>
              <a:gd name="connsiteY2" fmla="*/ 3402351 h 3402351"/>
              <a:gd name="connsiteX3" fmla="*/ 1262 w 5149751"/>
              <a:gd name="connsiteY3" fmla="*/ 3402351 h 3402351"/>
              <a:gd name="connsiteX4" fmla="*/ 3359 w 5149751"/>
              <a:gd name="connsiteY4" fmla="*/ 3360737 h 3402351"/>
              <a:gd name="connsiteX5" fmla="*/ 11757 w 5149751"/>
              <a:gd name="connsiteY5" fmla="*/ 3300412 h 3402351"/>
              <a:gd name="connsiteX6" fmla="*/ 23514 w 5149751"/>
              <a:gd name="connsiteY6" fmla="*/ 3248025 h 3402351"/>
              <a:gd name="connsiteX7" fmla="*/ 38631 w 5149751"/>
              <a:gd name="connsiteY7" fmla="*/ 3201987 h 3402351"/>
              <a:gd name="connsiteX8" fmla="*/ 55427 w 5149751"/>
              <a:gd name="connsiteY8" fmla="*/ 3160712 h 3402351"/>
              <a:gd name="connsiteX9" fmla="*/ 75582 w 5149751"/>
              <a:gd name="connsiteY9" fmla="*/ 3121025 h 3402351"/>
              <a:gd name="connsiteX10" fmla="*/ 95737 w 5149751"/>
              <a:gd name="connsiteY10" fmla="*/ 3084512 h 3402351"/>
              <a:gd name="connsiteX11" fmla="*/ 115892 w 5149751"/>
              <a:gd name="connsiteY11" fmla="*/ 3046412 h 3402351"/>
              <a:gd name="connsiteX12" fmla="*/ 134368 w 5149751"/>
              <a:gd name="connsiteY12" fmla="*/ 3009900 h 3402351"/>
              <a:gd name="connsiteX13" fmla="*/ 152844 w 5149751"/>
              <a:gd name="connsiteY13" fmla="*/ 2967037 h 3402351"/>
              <a:gd name="connsiteX14" fmla="*/ 167959 w 5149751"/>
              <a:gd name="connsiteY14" fmla="*/ 2922587 h 3402351"/>
              <a:gd name="connsiteX15" fmla="*/ 178037 w 5149751"/>
              <a:gd name="connsiteY15" fmla="*/ 2868612 h 3402351"/>
              <a:gd name="connsiteX16" fmla="*/ 188115 w 5149751"/>
              <a:gd name="connsiteY16" fmla="*/ 2809875 h 3402351"/>
              <a:gd name="connsiteX17" fmla="*/ 189795 w 5149751"/>
              <a:gd name="connsiteY17" fmla="*/ 2741612 h 3402351"/>
              <a:gd name="connsiteX18" fmla="*/ 188115 w 5149751"/>
              <a:gd name="connsiteY18" fmla="*/ 2671762 h 3402351"/>
              <a:gd name="connsiteX19" fmla="*/ 178037 w 5149751"/>
              <a:gd name="connsiteY19" fmla="*/ 2613025 h 3402351"/>
              <a:gd name="connsiteX20" fmla="*/ 167959 w 5149751"/>
              <a:gd name="connsiteY20" fmla="*/ 2560637 h 3402351"/>
              <a:gd name="connsiteX21" fmla="*/ 152844 w 5149751"/>
              <a:gd name="connsiteY21" fmla="*/ 2513012 h 3402351"/>
              <a:gd name="connsiteX22" fmla="*/ 134368 w 5149751"/>
              <a:gd name="connsiteY22" fmla="*/ 2471737 h 3402351"/>
              <a:gd name="connsiteX23" fmla="*/ 115892 w 5149751"/>
              <a:gd name="connsiteY23" fmla="*/ 2433637 h 3402351"/>
              <a:gd name="connsiteX24" fmla="*/ 95737 w 5149751"/>
              <a:gd name="connsiteY24" fmla="*/ 2395537 h 3402351"/>
              <a:gd name="connsiteX25" fmla="*/ 75582 w 5149751"/>
              <a:gd name="connsiteY25" fmla="*/ 2359025 h 3402351"/>
              <a:gd name="connsiteX26" fmla="*/ 55427 w 5149751"/>
              <a:gd name="connsiteY26" fmla="*/ 2319337 h 3402351"/>
              <a:gd name="connsiteX27" fmla="*/ 38631 w 5149751"/>
              <a:gd name="connsiteY27" fmla="*/ 2278062 h 3402351"/>
              <a:gd name="connsiteX28" fmla="*/ 23514 w 5149751"/>
              <a:gd name="connsiteY28" fmla="*/ 2232025 h 3402351"/>
              <a:gd name="connsiteX29" fmla="*/ 11757 w 5149751"/>
              <a:gd name="connsiteY29" fmla="*/ 2179637 h 3402351"/>
              <a:gd name="connsiteX30" fmla="*/ 3359 w 5149751"/>
              <a:gd name="connsiteY30" fmla="*/ 2119312 h 3402351"/>
              <a:gd name="connsiteX31" fmla="*/ 0 w 5149751"/>
              <a:gd name="connsiteY31" fmla="*/ 2051050 h 3402351"/>
              <a:gd name="connsiteX32" fmla="*/ 3359 w 5149751"/>
              <a:gd name="connsiteY32" fmla="*/ 1982787 h 3402351"/>
              <a:gd name="connsiteX33" fmla="*/ 11757 w 5149751"/>
              <a:gd name="connsiteY33" fmla="*/ 1922462 h 3402351"/>
              <a:gd name="connsiteX34" fmla="*/ 23514 w 5149751"/>
              <a:gd name="connsiteY34" fmla="*/ 1870075 h 3402351"/>
              <a:gd name="connsiteX35" fmla="*/ 38631 w 5149751"/>
              <a:gd name="connsiteY35" fmla="*/ 1824037 h 3402351"/>
              <a:gd name="connsiteX36" fmla="*/ 55427 w 5149751"/>
              <a:gd name="connsiteY36" fmla="*/ 1782762 h 3402351"/>
              <a:gd name="connsiteX37" fmla="*/ 75582 w 5149751"/>
              <a:gd name="connsiteY37" fmla="*/ 1743075 h 3402351"/>
              <a:gd name="connsiteX38" fmla="*/ 95737 w 5149751"/>
              <a:gd name="connsiteY38" fmla="*/ 1708150 h 3402351"/>
              <a:gd name="connsiteX39" fmla="*/ 115892 w 5149751"/>
              <a:gd name="connsiteY39" fmla="*/ 1671637 h 3402351"/>
              <a:gd name="connsiteX40" fmla="*/ 134368 w 5149751"/>
              <a:gd name="connsiteY40" fmla="*/ 1631950 h 3402351"/>
              <a:gd name="connsiteX41" fmla="*/ 152844 w 5149751"/>
              <a:gd name="connsiteY41" fmla="*/ 1589087 h 3402351"/>
              <a:gd name="connsiteX42" fmla="*/ 167959 w 5149751"/>
              <a:gd name="connsiteY42" fmla="*/ 1544637 h 3402351"/>
              <a:gd name="connsiteX43" fmla="*/ 178037 w 5149751"/>
              <a:gd name="connsiteY43" fmla="*/ 1492250 h 3402351"/>
              <a:gd name="connsiteX44" fmla="*/ 188115 w 5149751"/>
              <a:gd name="connsiteY44" fmla="*/ 1431925 h 3402351"/>
              <a:gd name="connsiteX45" fmla="*/ 189795 w 5149751"/>
              <a:gd name="connsiteY45" fmla="*/ 1363662 h 3402351"/>
              <a:gd name="connsiteX46" fmla="*/ 188115 w 5149751"/>
              <a:gd name="connsiteY46" fmla="*/ 1295400 h 3402351"/>
              <a:gd name="connsiteX47" fmla="*/ 178037 w 5149751"/>
              <a:gd name="connsiteY47" fmla="*/ 1235075 h 3402351"/>
              <a:gd name="connsiteX48" fmla="*/ 167959 w 5149751"/>
              <a:gd name="connsiteY48" fmla="*/ 1182687 h 3402351"/>
              <a:gd name="connsiteX49" fmla="*/ 152844 w 5149751"/>
              <a:gd name="connsiteY49" fmla="*/ 1136650 h 3402351"/>
              <a:gd name="connsiteX50" fmla="*/ 134368 w 5149751"/>
              <a:gd name="connsiteY50" fmla="*/ 1095375 h 3402351"/>
              <a:gd name="connsiteX51" fmla="*/ 115892 w 5149751"/>
              <a:gd name="connsiteY51" fmla="*/ 1055687 h 3402351"/>
              <a:gd name="connsiteX52" fmla="*/ 95737 w 5149751"/>
              <a:gd name="connsiteY52" fmla="*/ 1017587 h 3402351"/>
              <a:gd name="connsiteX53" fmla="*/ 75582 w 5149751"/>
              <a:gd name="connsiteY53" fmla="*/ 981075 h 3402351"/>
              <a:gd name="connsiteX54" fmla="*/ 55427 w 5149751"/>
              <a:gd name="connsiteY54" fmla="*/ 942975 h 3402351"/>
              <a:gd name="connsiteX55" fmla="*/ 38631 w 5149751"/>
              <a:gd name="connsiteY55" fmla="*/ 901700 h 3402351"/>
              <a:gd name="connsiteX56" fmla="*/ 23514 w 5149751"/>
              <a:gd name="connsiteY56" fmla="*/ 854075 h 3402351"/>
              <a:gd name="connsiteX57" fmla="*/ 11757 w 5149751"/>
              <a:gd name="connsiteY57" fmla="*/ 801687 h 3402351"/>
              <a:gd name="connsiteX58" fmla="*/ 3359 w 5149751"/>
              <a:gd name="connsiteY58" fmla="*/ 744537 h 3402351"/>
              <a:gd name="connsiteX59" fmla="*/ 0 w 5149751"/>
              <a:gd name="connsiteY59" fmla="*/ 673100 h 3402351"/>
              <a:gd name="connsiteX60" fmla="*/ 3359 w 5149751"/>
              <a:gd name="connsiteY60" fmla="*/ 606425 h 3402351"/>
              <a:gd name="connsiteX61" fmla="*/ 11757 w 5149751"/>
              <a:gd name="connsiteY61" fmla="*/ 546100 h 3402351"/>
              <a:gd name="connsiteX62" fmla="*/ 23514 w 5149751"/>
              <a:gd name="connsiteY62" fmla="*/ 496887 h 3402351"/>
              <a:gd name="connsiteX63" fmla="*/ 38631 w 5149751"/>
              <a:gd name="connsiteY63" fmla="*/ 450850 h 3402351"/>
              <a:gd name="connsiteX64" fmla="*/ 55427 w 5149751"/>
              <a:gd name="connsiteY64" fmla="*/ 409575 h 3402351"/>
              <a:gd name="connsiteX65" fmla="*/ 73902 w 5149751"/>
              <a:gd name="connsiteY65" fmla="*/ 369887 h 3402351"/>
              <a:gd name="connsiteX66" fmla="*/ 92378 w 5149751"/>
              <a:gd name="connsiteY66" fmla="*/ 334962 h 3402351"/>
              <a:gd name="connsiteX67" fmla="*/ 112533 w 5149751"/>
              <a:gd name="connsiteY67" fmla="*/ 296862 h 3402351"/>
              <a:gd name="connsiteX68" fmla="*/ 132688 w 5149751"/>
              <a:gd name="connsiteY68" fmla="*/ 260350 h 3402351"/>
              <a:gd name="connsiteX69" fmla="*/ 149484 w 5149751"/>
              <a:gd name="connsiteY69" fmla="*/ 217487 h 3402351"/>
              <a:gd name="connsiteX70" fmla="*/ 166280 w 5149751"/>
              <a:gd name="connsiteY70" fmla="*/ 174625 h 3402351"/>
              <a:gd name="connsiteX71" fmla="*/ 176358 w 5149751"/>
              <a:gd name="connsiteY71" fmla="*/ 122237 h 3402351"/>
              <a:gd name="connsiteX72" fmla="*/ 184755 w 5149751"/>
              <a:gd name="connsiteY72" fmla="*/ 66675 h 340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149751" h="3402351">
                <a:moveTo>
                  <a:pt x="189795" y="0"/>
                </a:moveTo>
                <a:lnTo>
                  <a:pt x="5149751" y="0"/>
                </a:lnTo>
                <a:lnTo>
                  <a:pt x="5149751" y="3402351"/>
                </a:lnTo>
                <a:lnTo>
                  <a:pt x="1262" y="3402351"/>
                </a:lnTo>
                <a:lnTo>
                  <a:pt x="3359" y="3360737"/>
                </a:lnTo>
                <a:lnTo>
                  <a:pt x="11757" y="3300412"/>
                </a:lnTo>
                <a:lnTo>
                  <a:pt x="23514" y="3248025"/>
                </a:lnTo>
                <a:lnTo>
                  <a:pt x="38631" y="3201987"/>
                </a:lnTo>
                <a:lnTo>
                  <a:pt x="55427" y="3160712"/>
                </a:lnTo>
                <a:lnTo>
                  <a:pt x="75582" y="3121025"/>
                </a:lnTo>
                <a:lnTo>
                  <a:pt x="95737" y="3084512"/>
                </a:lnTo>
                <a:lnTo>
                  <a:pt x="115892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59" y="2922587"/>
                </a:lnTo>
                <a:lnTo>
                  <a:pt x="178037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7" y="2613025"/>
                </a:lnTo>
                <a:lnTo>
                  <a:pt x="167959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2" y="2433637"/>
                </a:lnTo>
                <a:lnTo>
                  <a:pt x="95737" y="2395537"/>
                </a:lnTo>
                <a:lnTo>
                  <a:pt x="75582" y="2359025"/>
                </a:lnTo>
                <a:lnTo>
                  <a:pt x="55427" y="2319337"/>
                </a:lnTo>
                <a:lnTo>
                  <a:pt x="38631" y="2278062"/>
                </a:lnTo>
                <a:lnTo>
                  <a:pt x="23514" y="2232025"/>
                </a:lnTo>
                <a:lnTo>
                  <a:pt x="11757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7" y="1922462"/>
                </a:lnTo>
                <a:lnTo>
                  <a:pt x="23514" y="1870075"/>
                </a:lnTo>
                <a:lnTo>
                  <a:pt x="38631" y="1824037"/>
                </a:lnTo>
                <a:lnTo>
                  <a:pt x="55427" y="1782762"/>
                </a:lnTo>
                <a:lnTo>
                  <a:pt x="75582" y="1743075"/>
                </a:lnTo>
                <a:lnTo>
                  <a:pt x="95737" y="1708150"/>
                </a:lnTo>
                <a:lnTo>
                  <a:pt x="115892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59" y="1544637"/>
                </a:lnTo>
                <a:lnTo>
                  <a:pt x="178037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7" y="1235075"/>
                </a:lnTo>
                <a:lnTo>
                  <a:pt x="167959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2" y="1055687"/>
                </a:lnTo>
                <a:lnTo>
                  <a:pt x="95737" y="1017587"/>
                </a:lnTo>
                <a:lnTo>
                  <a:pt x="75582" y="981075"/>
                </a:lnTo>
                <a:lnTo>
                  <a:pt x="55427" y="942975"/>
                </a:lnTo>
                <a:lnTo>
                  <a:pt x="38631" y="901700"/>
                </a:lnTo>
                <a:lnTo>
                  <a:pt x="23514" y="854075"/>
                </a:lnTo>
                <a:lnTo>
                  <a:pt x="11757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7" y="546100"/>
                </a:lnTo>
                <a:lnTo>
                  <a:pt x="23514" y="496887"/>
                </a:lnTo>
                <a:lnTo>
                  <a:pt x="38631" y="450850"/>
                </a:lnTo>
                <a:lnTo>
                  <a:pt x="55427" y="409575"/>
                </a:lnTo>
                <a:lnTo>
                  <a:pt x="73902" y="369887"/>
                </a:lnTo>
                <a:lnTo>
                  <a:pt x="92378" y="334962"/>
                </a:lnTo>
                <a:lnTo>
                  <a:pt x="112533" y="296862"/>
                </a:lnTo>
                <a:lnTo>
                  <a:pt x="132688" y="260350"/>
                </a:lnTo>
                <a:lnTo>
                  <a:pt x="149484" y="217487"/>
                </a:lnTo>
                <a:lnTo>
                  <a:pt x="166280" y="174625"/>
                </a:lnTo>
                <a:lnTo>
                  <a:pt x="176358" y="122237"/>
                </a:lnTo>
                <a:lnTo>
                  <a:pt x="184755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electronics, remote, calculator, different&#10;&#10;Description automatically generated">
            <a:extLst>
              <a:ext uri="{FF2B5EF4-FFF2-40B4-BE49-F238E27FC236}">
                <a16:creationId xmlns:a16="http://schemas.microsoft.com/office/drawing/2014/main" id="{26830263-F75C-80FB-B4A9-2978E9964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367" y="304177"/>
            <a:ext cx="2803089" cy="280308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DDC619B-7F37-4A93-ADCA-7EAE09EE9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6364" y="3511830"/>
            <a:ext cx="5149751" cy="3346171"/>
          </a:xfrm>
          <a:custGeom>
            <a:avLst/>
            <a:gdLst>
              <a:gd name="connsiteX0" fmla="*/ 5387 w 5149751"/>
              <a:gd name="connsiteY0" fmla="*/ 0 h 3346171"/>
              <a:gd name="connsiteX1" fmla="*/ 5149751 w 5149751"/>
              <a:gd name="connsiteY1" fmla="*/ 0 h 3346171"/>
              <a:gd name="connsiteX2" fmla="*/ 5149751 w 5149751"/>
              <a:gd name="connsiteY2" fmla="*/ 3346171 h 3346171"/>
              <a:gd name="connsiteX3" fmla="*/ 189795 w 5149751"/>
              <a:gd name="connsiteY3" fmla="*/ 3346171 h 3346171"/>
              <a:gd name="connsiteX4" fmla="*/ 184755 w 5149751"/>
              <a:gd name="connsiteY4" fmla="*/ 3279496 h 3346171"/>
              <a:gd name="connsiteX5" fmla="*/ 176358 w 5149751"/>
              <a:gd name="connsiteY5" fmla="*/ 3223933 h 3346171"/>
              <a:gd name="connsiteX6" fmla="*/ 166280 w 5149751"/>
              <a:gd name="connsiteY6" fmla="*/ 3171546 h 3346171"/>
              <a:gd name="connsiteX7" fmla="*/ 149484 w 5149751"/>
              <a:gd name="connsiteY7" fmla="*/ 3128683 h 3346171"/>
              <a:gd name="connsiteX8" fmla="*/ 132688 w 5149751"/>
              <a:gd name="connsiteY8" fmla="*/ 3085821 h 3346171"/>
              <a:gd name="connsiteX9" fmla="*/ 112533 w 5149751"/>
              <a:gd name="connsiteY9" fmla="*/ 3049308 h 3346171"/>
              <a:gd name="connsiteX10" fmla="*/ 92378 w 5149751"/>
              <a:gd name="connsiteY10" fmla="*/ 3011208 h 3346171"/>
              <a:gd name="connsiteX11" fmla="*/ 73902 w 5149751"/>
              <a:gd name="connsiteY11" fmla="*/ 2976283 h 3346171"/>
              <a:gd name="connsiteX12" fmla="*/ 55427 w 5149751"/>
              <a:gd name="connsiteY12" fmla="*/ 2936596 h 3346171"/>
              <a:gd name="connsiteX13" fmla="*/ 38631 w 5149751"/>
              <a:gd name="connsiteY13" fmla="*/ 2895321 h 3346171"/>
              <a:gd name="connsiteX14" fmla="*/ 23514 w 5149751"/>
              <a:gd name="connsiteY14" fmla="*/ 2849283 h 3346171"/>
              <a:gd name="connsiteX15" fmla="*/ 11757 w 5149751"/>
              <a:gd name="connsiteY15" fmla="*/ 2800071 h 3346171"/>
              <a:gd name="connsiteX16" fmla="*/ 3359 w 5149751"/>
              <a:gd name="connsiteY16" fmla="*/ 2739746 h 3346171"/>
              <a:gd name="connsiteX17" fmla="*/ 0 w 5149751"/>
              <a:gd name="connsiteY17" fmla="*/ 2671483 h 3346171"/>
              <a:gd name="connsiteX18" fmla="*/ 3359 w 5149751"/>
              <a:gd name="connsiteY18" fmla="*/ 2601633 h 3346171"/>
              <a:gd name="connsiteX19" fmla="*/ 11757 w 5149751"/>
              <a:gd name="connsiteY19" fmla="*/ 2544483 h 3346171"/>
              <a:gd name="connsiteX20" fmla="*/ 23514 w 5149751"/>
              <a:gd name="connsiteY20" fmla="*/ 2492096 h 3346171"/>
              <a:gd name="connsiteX21" fmla="*/ 38631 w 5149751"/>
              <a:gd name="connsiteY21" fmla="*/ 2444471 h 3346171"/>
              <a:gd name="connsiteX22" fmla="*/ 55427 w 5149751"/>
              <a:gd name="connsiteY22" fmla="*/ 2403196 h 3346171"/>
              <a:gd name="connsiteX23" fmla="*/ 75582 w 5149751"/>
              <a:gd name="connsiteY23" fmla="*/ 2365096 h 3346171"/>
              <a:gd name="connsiteX24" fmla="*/ 95737 w 5149751"/>
              <a:gd name="connsiteY24" fmla="*/ 2328583 h 3346171"/>
              <a:gd name="connsiteX25" fmla="*/ 115892 w 5149751"/>
              <a:gd name="connsiteY25" fmla="*/ 2290483 h 3346171"/>
              <a:gd name="connsiteX26" fmla="*/ 134368 w 5149751"/>
              <a:gd name="connsiteY26" fmla="*/ 2250796 h 3346171"/>
              <a:gd name="connsiteX27" fmla="*/ 152844 w 5149751"/>
              <a:gd name="connsiteY27" fmla="*/ 2209521 h 3346171"/>
              <a:gd name="connsiteX28" fmla="*/ 167959 w 5149751"/>
              <a:gd name="connsiteY28" fmla="*/ 2163483 h 3346171"/>
              <a:gd name="connsiteX29" fmla="*/ 178037 w 5149751"/>
              <a:gd name="connsiteY29" fmla="*/ 2111096 h 3346171"/>
              <a:gd name="connsiteX30" fmla="*/ 188115 w 5149751"/>
              <a:gd name="connsiteY30" fmla="*/ 2050771 h 3346171"/>
              <a:gd name="connsiteX31" fmla="*/ 189795 w 5149751"/>
              <a:gd name="connsiteY31" fmla="*/ 1982508 h 3346171"/>
              <a:gd name="connsiteX32" fmla="*/ 188115 w 5149751"/>
              <a:gd name="connsiteY32" fmla="*/ 1914246 h 3346171"/>
              <a:gd name="connsiteX33" fmla="*/ 178037 w 5149751"/>
              <a:gd name="connsiteY33" fmla="*/ 1853921 h 3346171"/>
              <a:gd name="connsiteX34" fmla="*/ 167959 w 5149751"/>
              <a:gd name="connsiteY34" fmla="*/ 1801533 h 3346171"/>
              <a:gd name="connsiteX35" fmla="*/ 152844 w 5149751"/>
              <a:gd name="connsiteY35" fmla="*/ 1757083 h 3346171"/>
              <a:gd name="connsiteX36" fmla="*/ 134368 w 5149751"/>
              <a:gd name="connsiteY36" fmla="*/ 1714221 h 3346171"/>
              <a:gd name="connsiteX37" fmla="*/ 115892 w 5149751"/>
              <a:gd name="connsiteY37" fmla="*/ 1674533 h 3346171"/>
              <a:gd name="connsiteX38" fmla="*/ 95737 w 5149751"/>
              <a:gd name="connsiteY38" fmla="*/ 1638021 h 3346171"/>
              <a:gd name="connsiteX39" fmla="*/ 75582 w 5149751"/>
              <a:gd name="connsiteY39" fmla="*/ 1603096 h 3346171"/>
              <a:gd name="connsiteX40" fmla="*/ 55427 w 5149751"/>
              <a:gd name="connsiteY40" fmla="*/ 1563408 h 3346171"/>
              <a:gd name="connsiteX41" fmla="*/ 38631 w 5149751"/>
              <a:gd name="connsiteY41" fmla="*/ 1522133 h 3346171"/>
              <a:gd name="connsiteX42" fmla="*/ 23514 w 5149751"/>
              <a:gd name="connsiteY42" fmla="*/ 1476096 h 3346171"/>
              <a:gd name="connsiteX43" fmla="*/ 11757 w 5149751"/>
              <a:gd name="connsiteY43" fmla="*/ 1423708 h 3346171"/>
              <a:gd name="connsiteX44" fmla="*/ 3359 w 5149751"/>
              <a:gd name="connsiteY44" fmla="*/ 1363383 h 3346171"/>
              <a:gd name="connsiteX45" fmla="*/ 0 w 5149751"/>
              <a:gd name="connsiteY45" fmla="*/ 1295121 h 3346171"/>
              <a:gd name="connsiteX46" fmla="*/ 3359 w 5149751"/>
              <a:gd name="connsiteY46" fmla="*/ 1226858 h 3346171"/>
              <a:gd name="connsiteX47" fmla="*/ 11757 w 5149751"/>
              <a:gd name="connsiteY47" fmla="*/ 1166533 h 3346171"/>
              <a:gd name="connsiteX48" fmla="*/ 23514 w 5149751"/>
              <a:gd name="connsiteY48" fmla="*/ 1114146 h 3346171"/>
              <a:gd name="connsiteX49" fmla="*/ 38631 w 5149751"/>
              <a:gd name="connsiteY49" fmla="*/ 1068108 h 3346171"/>
              <a:gd name="connsiteX50" fmla="*/ 55427 w 5149751"/>
              <a:gd name="connsiteY50" fmla="*/ 1025246 h 3346171"/>
              <a:gd name="connsiteX51" fmla="*/ 75582 w 5149751"/>
              <a:gd name="connsiteY51" fmla="*/ 987146 h 3346171"/>
              <a:gd name="connsiteX52" fmla="*/ 115892 w 5149751"/>
              <a:gd name="connsiteY52" fmla="*/ 912533 h 3346171"/>
              <a:gd name="connsiteX53" fmla="*/ 134368 w 5149751"/>
              <a:gd name="connsiteY53" fmla="*/ 874433 h 3346171"/>
              <a:gd name="connsiteX54" fmla="*/ 152844 w 5149751"/>
              <a:gd name="connsiteY54" fmla="*/ 831571 h 3346171"/>
              <a:gd name="connsiteX55" fmla="*/ 167959 w 5149751"/>
              <a:gd name="connsiteY55" fmla="*/ 785533 h 3346171"/>
              <a:gd name="connsiteX56" fmla="*/ 178037 w 5149751"/>
              <a:gd name="connsiteY56" fmla="*/ 733146 h 3346171"/>
              <a:gd name="connsiteX57" fmla="*/ 188115 w 5149751"/>
              <a:gd name="connsiteY57" fmla="*/ 674408 h 3346171"/>
              <a:gd name="connsiteX58" fmla="*/ 189795 w 5149751"/>
              <a:gd name="connsiteY58" fmla="*/ 604558 h 3346171"/>
              <a:gd name="connsiteX59" fmla="*/ 188115 w 5149751"/>
              <a:gd name="connsiteY59" fmla="*/ 536296 h 3346171"/>
              <a:gd name="connsiteX60" fmla="*/ 178037 w 5149751"/>
              <a:gd name="connsiteY60" fmla="*/ 475971 h 3346171"/>
              <a:gd name="connsiteX61" fmla="*/ 167959 w 5149751"/>
              <a:gd name="connsiteY61" fmla="*/ 423583 h 3346171"/>
              <a:gd name="connsiteX62" fmla="*/ 152844 w 5149751"/>
              <a:gd name="connsiteY62" fmla="*/ 379133 h 3346171"/>
              <a:gd name="connsiteX63" fmla="*/ 134368 w 5149751"/>
              <a:gd name="connsiteY63" fmla="*/ 336271 h 3346171"/>
              <a:gd name="connsiteX64" fmla="*/ 115892 w 5149751"/>
              <a:gd name="connsiteY64" fmla="*/ 299758 h 3346171"/>
              <a:gd name="connsiteX65" fmla="*/ 75582 w 5149751"/>
              <a:gd name="connsiteY65" fmla="*/ 225146 h 3346171"/>
              <a:gd name="connsiteX66" fmla="*/ 55427 w 5149751"/>
              <a:gd name="connsiteY66" fmla="*/ 185458 h 3346171"/>
              <a:gd name="connsiteX67" fmla="*/ 38631 w 5149751"/>
              <a:gd name="connsiteY67" fmla="*/ 144183 h 3346171"/>
              <a:gd name="connsiteX68" fmla="*/ 23514 w 5149751"/>
              <a:gd name="connsiteY68" fmla="*/ 98146 h 3346171"/>
              <a:gd name="connsiteX69" fmla="*/ 11757 w 5149751"/>
              <a:gd name="connsiteY69" fmla="*/ 45758 h 33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149751" h="3346171">
                <a:moveTo>
                  <a:pt x="5387" y="0"/>
                </a:moveTo>
                <a:lnTo>
                  <a:pt x="5149751" y="0"/>
                </a:lnTo>
                <a:lnTo>
                  <a:pt x="5149751" y="3346171"/>
                </a:lnTo>
                <a:lnTo>
                  <a:pt x="189795" y="3346171"/>
                </a:lnTo>
                <a:lnTo>
                  <a:pt x="184755" y="3279496"/>
                </a:lnTo>
                <a:lnTo>
                  <a:pt x="176358" y="3223933"/>
                </a:lnTo>
                <a:lnTo>
                  <a:pt x="166280" y="3171546"/>
                </a:lnTo>
                <a:lnTo>
                  <a:pt x="149484" y="3128683"/>
                </a:lnTo>
                <a:lnTo>
                  <a:pt x="132688" y="3085821"/>
                </a:lnTo>
                <a:lnTo>
                  <a:pt x="112533" y="3049308"/>
                </a:lnTo>
                <a:lnTo>
                  <a:pt x="92378" y="3011208"/>
                </a:lnTo>
                <a:lnTo>
                  <a:pt x="73902" y="2976283"/>
                </a:lnTo>
                <a:lnTo>
                  <a:pt x="55427" y="2936596"/>
                </a:lnTo>
                <a:lnTo>
                  <a:pt x="38631" y="2895321"/>
                </a:lnTo>
                <a:lnTo>
                  <a:pt x="23514" y="2849283"/>
                </a:lnTo>
                <a:lnTo>
                  <a:pt x="11757" y="2800071"/>
                </a:lnTo>
                <a:lnTo>
                  <a:pt x="3359" y="2739746"/>
                </a:lnTo>
                <a:lnTo>
                  <a:pt x="0" y="2671483"/>
                </a:lnTo>
                <a:lnTo>
                  <a:pt x="3359" y="2601633"/>
                </a:lnTo>
                <a:lnTo>
                  <a:pt x="11757" y="2544483"/>
                </a:lnTo>
                <a:lnTo>
                  <a:pt x="23514" y="2492096"/>
                </a:lnTo>
                <a:lnTo>
                  <a:pt x="38631" y="2444471"/>
                </a:lnTo>
                <a:lnTo>
                  <a:pt x="55427" y="2403196"/>
                </a:lnTo>
                <a:lnTo>
                  <a:pt x="75582" y="2365096"/>
                </a:lnTo>
                <a:lnTo>
                  <a:pt x="95737" y="2328583"/>
                </a:lnTo>
                <a:lnTo>
                  <a:pt x="115892" y="2290483"/>
                </a:lnTo>
                <a:lnTo>
                  <a:pt x="134368" y="2250796"/>
                </a:lnTo>
                <a:lnTo>
                  <a:pt x="152844" y="2209521"/>
                </a:lnTo>
                <a:lnTo>
                  <a:pt x="167959" y="2163483"/>
                </a:lnTo>
                <a:lnTo>
                  <a:pt x="178037" y="2111096"/>
                </a:lnTo>
                <a:lnTo>
                  <a:pt x="188115" y="2050771"/>
                </a:lnTo>
                <a:lnTo>
                  <a:pt x="189795" y="1982508"/>
                </a:lnTo>
                <a:lnTo>
                  <a:pt x="188115" y="1914246"/>
                </a:lnTo>
                <a:lnTo>
                  <a:pt x="178037" y="1853921"/>
                </a:lnTo>
                <a:lnTo>
                  <a:pt x="167959" y="1801533"/>
                </a:lnTo>
                <a:lnTo>
                  <a:pt x="152844" y="1757083"/>
                </a:lnTo>
                <a:lnTo>
                  <a:pt x="134368" y="1714221"/>
                </a:lnTo>
                <a:lnTo>
                  <a:pt x="115892" y="1674533"/>
                </a:lnTo>
                <a:lnTo>
                  <a:pt x="95737" y="1638021"/>
                </a:lnTo>
                <a:lnTo>
                  <a:pt x="75582" y="1603096"/>
                </a:lnTo>
                <a:lnTo>
                  <a:pt x="55427" y="1563408"/>
                </a:lnTo>
                <a:lnTo>
                  <a:pt x="38631" y="1522133"/>
                </a:lnTo>
                <a:lnTo>
                  <a:pt x="23514" y="1476096"/>
                </a:lnTo>
                <a:lnTo>
                  <a:pt x="11757" y="1423708"/>
                </a:lnTo>
                <a:lnTo>
                  <a:pt x="3359" y="1363383"/>
                </a:lnTo>
                <a:lnTo>
                  <a:pt x="0" y="1295121"/>
                </a:lnTo>
                <a:lnTo>
                  <a:pt x="3359" y="1226858"/>
                </a:lnTo>
                <a:lnTo>
                  <a:pt x="11757" y="1166533"/>
                </a:lnTo>
                <a:lnTo>
                  <a:pt x="23514" y="1114146"/>
                </a:lnTo>
                <a:lnTo>
                  <a:pt x="38631" y="1068108"/>
                </a:lnTo>
                <a:lnTo>
                  <a:pt x="55427" y="1025246"/>
                </a:lnTo>
                <a:lnTo>
                  <a:pt x="75582" y="987146"/>
                </a:lnTo>
                <a:lnTo>
                  <a:pt x="115892" y="912533"/>
                </a:lnTo>
                <a:lnTo>
                  <a:pt x="134368" y="874433"/>
                </a:lnTo>
                <a:lnTo>
                  <a:pt x="152844" y="831571"/>
                </a:lnTo>
                <a:lnTo>
                  <a:pt x="167959" y="785533"/>
                </a:lnTo>
                <a:lnTo>
                  <a:pt x="178037" y="733146"/>
                </a:lnTo>
                <a:lnTo>
                  <a:pt x="188115" y="674408"/>
                </a:lnTo>
                <a:lnTo>
                  <a:pt x="189795" y="604558"/>
                </a:lnTo>
                <a:lnTo>
                  <a:pt x="188115" y="536296"/>
                </a:lnTo>
                <a:lnTo>
                  <a:pt x="178037" y="475971"/>
                </a:lnTo>
                <a:lnTo>
                  <a:pt x="167959" y="423583"/>
                </a:lnTo>
                <a:lnTo>
                  <a:pt x="152844" y="379133"/>
                </a:lnTo>
                <a:lnTo>
                  <a:pt x="134368" y="336271"/>
                </a:lnTo>
                <a:lnTo>
                  <a:pt x="115892" y="299758"/>
                </a:lnTo>
                <a:lnTo>
                  <a:pt x="75582" y="225146"/>
                </a:lnTo>
                <a:lnTo>
                  <a:pt x="55427" y="185458"/>
                </a:lnTo>
                <a:lnTo>
                  <a:pt x="38631" y="144183"/>
                </a:lnTo>
                <a:lnTo>
                  <a:pt x="23514" y="98146"/>
                </a:lnTo>
                <a:lnTo>
                  <a:pt x="11757" y="45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lose-up of a knife&#10;&#10;Description automatically generated with medium confidence">
            <a:extLst>
              <a:ext uri="{FF2B5EF4-FFF2-40B4-BE49-F238E27FC236}">
                <a16:creationId xmlns:a16="http://schemas.microsoft.com/office/drawing/2014/main" id="{EE46171B-94E8-53F8-F7C3-72DAA8D73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06" y="3750734"/>
            <a:ext cx="2520412" cy="2520412"/>
          </a:xfrm>
          <a:prstGeom prst="rect">
            <a:avLst/>
          </a:prstGeom>
        </p:spPr>
      </p:pic>
      <p:pic>
        <p:nvPicPr>
          <p:cNvPr id="4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236B8228-69CA-552F-BD95-19550D784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7C1642-AA73-B29F-6100-436ADED2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288DB-0669-4BEB-3F23-412CA9F1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367226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B2993EF1-19E1-473A-8A3F-1D7B24951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24AF3-2D3A-A79D-91A0-FF570C47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5527033" cy="1492132"/>
          </a:xfrm>
        </p:spPr>
        <p:txBody>
          <a:bodyPr>
            <a:noAutofit/>
          </a:bodyPr>
          <a:lstStyle/>
          <a:p>
            <a:br>
              <a:rPr lang="en-US" sz="6000" b="1" i="1" cap="none">
                <a:latin typeface="+mn-lt"/>
              </a:rPr>
            </a:br>
            <a:r>
              <a:rPr lang="en-US" sz="6000" b="1" i="1" cap="none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Mưa</a:t>
            </a:r>
            <a:r>
              <a:rPr lang="en-US" sz="6000" b="1" i="1" cap="none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6000" b="1" i="1" cap="none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dựa</a:t>
            </a:r>
            <a:r>
              <a:rPr lang="en-US" sz="6000" b="1" i="1" cap="none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6000" b="1" i="1" cap="none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vào</a:t>
            </a:r>
            <a:r>
              <a:rPr lang="en-US" sz="6000" b="1" i="1" cap="none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6000" b="1" i="1" cap="none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những</a:t>
            </a:r>
            <a:r>
              <a:rPr lang="en-US" sz="6000" b="1" i="1" cap="none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6000" b="1" i="1" cap="none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cảm</a:t>
            </a:r>
            <a:r>
              <a:rPr lang="en-US" sz="6000" b="1" i="1" cap="none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6000" b="1" i="1" cap="none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biến</a:t>
            </a:r>
            <a:r>
              <a:rPr lang="en-US" sz="6000" b="1" i="1" cap="none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6000" b="1" i="1" cap="none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mình</a:t>
            </a:r>
            <a:r>
              <a:rPr lang="en-US" sz="6000" b="1" i="1" cap="none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6000" b="1" i="1" cap="none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đang</a:t>
            </a:r>
            <a:r>
              <a:rPr lang="en-US" sz="6000" b="1" i="1" cap="none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6000" b="1" i="1" cap="none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có</a:t>
            </a:r>
            <a:r>
              <a:rPr lang="en-US" sz="6000" b="1" i="1" cap="none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0C5101-CD9E-4E96-A827-ACA768C31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14AF2A-BA74-301A-8AC7-5404E7560D4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765052" y="5879592"/>
            <a:ext cx="5038590" cy="11066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id="{588FC0EF-FB5A-4AF3-A7C1-57F4582BF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DB19D2F-9F08-47D1-A104-0BE7E3011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6365" y="2"/>
            <a:ext cx="5149751" cy="3402351"/>
          </a:xfrm>
          <a:custGeom>
            <a:avLst/>
            <a:gdLst>
              <a:gd name="connsiteX0" fmla="*/ 189795 w 5149751"/>
              <a:gd name="connsiteY0" fmla="*/ 0 h 3402351"/>
              <a:gd name="connsiteX1" fmla="*/ 5149751 w 5149751"/>
              <a:gd name="connsiteY1" fmla="*/ 0 h 3402351"/>
              <a:gd name="connsiteX2" fmla="*/ 5149751 w 5149751"/>
              <a:gd name="connsiteY2" fmla="*/ 3402351 h 3402351"/>
              <a:gd name="connsiteX3" fmla="*/ 1262 w 5149751"/>
              <a:gd name="connsiteY3" fmla="*/ 3402351 h 3402351"/>
              <a:gd name="connsiteX4" fmla="*/ 3359 w 5149751"/>
              <a:gd name="connsiteY4" fmla="*/ 3360737 h 3402351"/>
              <a:gd name="connsiteX5" fmla="*/ 11757 w 5149751"/>
              <a:gd name="connsiteY5" fmla="*/ 3300412 h 3402351"/>
              <a:gd name="connsiteX6" fmla="*/ 23514 w 5149751"/>
              <a:gd name="connsiteY6" fmla="*/ 3248025 h 3402351"/>
              <a:gd name="connsiteX7" fmla="*/ 38631 w 5149751"/>
              <a:gd name="connsiteY7" fmla="*/ 3201987 h 3402351"/>
              <a:gd name="connsiteX8" fmla="*/ 55427 w 5149751"/>
              <a:gd name="connsiteY8" fmla="*/ 3160712 h 3402351"/>
              <a:gd name="connsiteX9" fmla="*/ 75582 w 5149751"/>
              <a:gd name="connsiteY9" fmla="*/ 3121025 h 3402351"/>
              <a:gd name="connsiteX10" fmla="*/ 95737 w 5149751"/>
              <a:gd name="connsiteY10" fmla="*/ 3084512 h 3402351"/>
              <a:gd name="connsiteX11" fmla="*/ 115892 w 5149751"/>
              <a:gd name="connsiteY11" fmla="*/ 3046412 h 3402351"/>
              <a:gd name="connsiteX12" fmla="*/ 134368 w 5149751"/>
              <a:gd name="connsiteY12" fmla="*/ 3009900 h 3402351"/>
              <a:gd name="connsiteX13" fmla="*/ 152844 w 5149751"/>
              <a:gd name="connsiteY13" fmla="*/ 2967037 h 3402351"/>
              <a:gd name="connsiteX14" fmla="*/ 167959 w 5149751"/>
              <a:gd name="connsiteY14" fmla="*/ 2922587 h 3402351"/>
              <a:gd name="connsiteX15" fmla="*/ 178037 w 5149751"/>
              <a:gd name="connsiteY15" fmla="*/ 2868612 h 3402351"/>
              <a:gd name="connsiteX16" fmla="*/ 188115 w 5149751"/>
              <a:gd name="connsiteY16" fmla="*/ 2809875 h 3402351"/>
              <a:gd name="connsiteX17" fmla="*/ 189795 w 5149751"/>
              <a:gd name="connsiteY17" fmla="*/ 2741612 h 3402351"/>
              <a:gd name="connsiteX18" fmla="*/ 188115 w 5149751"/>
              <a:gd name="connsiteY18" fmla="*/ 2671762 h 3402351"/>
              <a:gd name="connsiteX19" fmla="*/ 178037 w 5149751"/>
              <a:gd name="connsiteY19" fmla="*/ 2613025 h 3402351"/>
              <a:gd name="connsiteX20" fmla="*/ 167959 w 5149751"/>
              <a:gd name="connsiteY20" fmla="*/ 2560637 h 3402351"/>
              <a:gd name="connsiteX21" fmla="*/ 152844 w 5149751"/>
              <a:gd name="connsiteY21" fmla="*/ 2513012 h 3402351"/>
              <a:gd name="connsiteX22" fmla="*/ 134368 w 5149751"/>
              <a:gd name="connsiteY22" fmla="*/ 2471737 h 3402351"/>
              <a:gd name="connsiteX23" fmla="*/ 115892 w 5149751"/>
              <a:gd name="connsiteY23" fmla="*/ 2433637 h 3402351"/>
              <a:gd name="connsiteX24" fmla="*/ 95737 w 5149751"/>
              <a:gd name="connsiteY24" fmla="*/ 2395537 h 3402351"/>
              <a:gd name="connsiteX25" fmla="*/ 75582 w 5149751"/>
              <a:gd name="connsiteY25" fmla="*/ 2359025 h 3402351"/>
              <a:gd name="connsiteX26" fmla="*/ 55427 w 5149751"/>
              <a:gd name="connsiteY26" fmla="*/ 2319337 h 3402351"/>
              <a:gd name="connsiteX27" fmla="*/ 38631 w 5149751"/>
              <a:gd name="connsiteY27" fmla="*/ 2278062 h 3402351"/>
              <a:gd name="connsiteX28" fmla="*/ 23514 w 5149751"/>
              <a:gd name="connsiteY28" fmla="*/ 2232025 h 3402351"/>
              <a:gd name="connsiteX29" fmla="*/ 11757 w 5149751"/>
              <a:gd name="connsiteY29" fmla="*/ 2179637 h 3402351"/>
              <a:gd name="connsiteX30" fmla="*/ 3359 w 5149751"/>
              <a:gd name="connsiteY30" fmla="*/ 2119312 h 3402351"/>
              <a:gd name="connsiteX31" fmla="*/ 0 w 5149751"/>
              <a:gd name="connsiteY31" fmla="*/ 2051050 h 3402351"/>
              <a:gd name="connsiteX32" fmla="*/ 3359 w 5149751"/>
              <a:gd name="connsiteY32" fmla="*/ 1982787 h 3402351"/>
              <a:gd name="connsiteX33" fmla="*/ 11757 w 5149751"/>
              <a:gd name="connsiteY33" fmla="*/ 1922462 h 3402351"/>
              <a:gd name="connsiteX34" fmla="*/ 23514 w 5149751"/>
              <a:gd name="connsiteY34" fmla="*/ 1870075 h 3402351"/>
              <a:gd name="connsiteX35" fmla="*/ 38631 w 5149751"/>
              <a:gd name="connsiteY35" fmla="*/ 1824037 h 3402351"/>
              <a:gd name="connsiteX36" fmla="*/ 55427 w 5149751"/>
              <a:gd name="connsiteY36" fmla="*/ 1782762 h 3402351"/>
              <a:gd name="connsiteX37" fmla="*/ 75582 w 5149751"/>
              <a:gd name="connsiteY37" fmla="*/ 1743075 h 3402351"/>
              <a:gd name="connsiteX38" fmla="*/ 95737 w 5149751"/>
              <a:gd name="connsiteY38" fmla="*/ 1708150 h 3402351"/>
              <a:gd name="connsiteX39" fmla="*/ 115892 w 5149751"/>
              <a:gd name="connsiteY39" fmla="*/ 1671637 h 3402351"/>
              <a:gd name="connsiteX40" fmla="*/ 134368 w 5149751"/>
              <a:gd name="connsiteY40" fmla="*/ 1631950 h 3402351"/>
              <a:gd name="connsiteX41" fmla="*/ 152844 w 5149751"/>
              <a:gd name="connsiteY41" fmla="*/ 1589087 h 3402351"/>
              <a:gd name="connsiteX42" fmla="*/ 167959 w 5149751"/>
              <a:gd name="connsiteY42" fmla="*/ 1544637 h 3402351"/>
              <a:gd name="connsiteX43" fmla="*/ 178037 w 5149751"/>
              <a:gd name="connsiteY43" fmla="*/ 1492250 h 3402351"/>
              <a:gd name="connsiteX44" fmla="*/ 188115 w 5149751"/>
              <a:gd name="connsiteY44" fmla="*/ 1431925 h 3402351"/>
              <a:gd name="connsiteX45" fmla="*/ 189795 w 5149751"/>
              <a:gd name="connsiteY45" fmla="*/ 1363662 h 3402351"/>
              <a:gd name="connsiteX46" fmla="*/ 188115 w 5149751"/>
              <a:gd name="connsiteY46" fmla="*/ 1295400 h 3402351"/>
              <a:gd name="connsiteX47" fmla="*/ 178037 w 5149751"/>
              <a:gd name="connsiteY47" fmla="*/ 1235075 h 3402351"/>
              <a:gd name="connsiteX48" fmla="*/ 167959 w 5149751"/>
              <a:gd name="connsiteY48" fmla="*/ 1182687 h 3402351"/>
              <a:gd name="connsiteX49" fmla="*/ 152844 w 5149751"/>
              <a:gd name="connsiteY49" fmla="*/ 1136650 h 3402351"/>
              <a:gd name="connsiteX50" fmla="*/ 134368 w 5149751"/>
              <a:gd name="connsiteY50" fmla="*/ 1095375 h 3402351"/>
              <a:gd name="connsiteX51" fmla="*/ 115892 w 5149751"/>
              <a:gd name="connsiteY51" fmla="*/ 1055687 h 3402351"/>
              <a:gd name="connsiteX52" fmla="*/ 95737 w 5149751"/>
              <a:gd name="connsiteY52" fmla="*/ 1017587 h 3402351"/>
              <a:gd name="connsiteX53" fmla="*/ 75582 w 5149751"/>
              <a:gd name="connsiteY53" fmla="*/ 981075 h 3402351"/>
              <a:gd name="connsiteX54" fmla="*/ 55427 w 5149751"/>
              <a:gd name="connsiteY54" fmla="*/ 942975 h 3402351"/>
              <a:gd name="connsiteX55" fmla="*/ 38631 w 5149751"/>
              <a:gd name="connsiteY55" fmla="*/ 901700 h 3402351"/>
              <a:gd name="connsiteX56" fmla="*/ 23514 w 5149751"/>
              <a:gd name="connsiteY56" fmla="*/ 854075 h 3402351"/>
              <a:gd name="connsiteX57" fmla="*/ 11757 w 5149751"/>
              <a:gd name="connsiteY57" fmla="*/ 801687 h 3402351"/>
              <a:gd name="connsiteX58" fmla="*/ 3359 w 5149751"/>
              <a:gd name="connsiteY58" fmla="*/ 744537 h 3402351"/>
              <a:gd name="connsiteX59" fmla="*/ 0 w 5149751"/>
              <a:gd name="connsiteY59" fmla="*/ 673100 h 3402351"/>
              <a:gd name="connsiteX60" fmla="*/ 3359 w 5149751"/>
              <a:gd name="connsiteY60" fmla="*/ 606425 h 3402351"/>
              <a:gd name="connsiteX61" fmla="*/ 11757 w 5149751"/>
              <a:gd name="connsiteY61" fmla="*/ 546100 h 3402351"/>
              <a:gd name="connsiteX62" fmla="*/ 23514 w 5149751"/>
              <a:gd name="connsiteY62" fmla="*/ 496887 h 3402351"/>
              <a:gd name="connsiteX63" fmla="*/ 38631 w 5149751"/>
              <a:gd name="connsiteY63" fmla="*/ 450850 h 3402351"/>
              <a:gd name="connsiteX64" fmla="*/ 55427 w 5149751"/>
              <a:gd name="connsiteY64" fmla="*/ 409575 h 3402351"/>
              <a:gd name="connsiteX65" fmla="*/ 73902 w 5149751"/>
              <a:gd name="connsiteY65" fmla="*/ 369887 h 3402351"/>
              <a:gd name="connsiteX66" fmla="*/ 92378 w 5149751"/>
              <a:gd name="connsiteY66" fmla="*/ 334962 h 3402351"/>
              <a:gd name="connsiteX67" fmla="*/ 112533 w 5149751"/>
              <a:gd name="connsiteY67" fmla="*/ 296862 h 3402351"/>
              <a:gd name="connsiteX68" fmla="*/ 132688 w 5149751"/>
              <a:gd name="connsiteY68" fmla="*/ 260350 h 3402351"/>
              <a:gd name="connsiteX69" fmla="*/ 149484 w 5149751"/>
              <a:gd name="connsiteY69" fmla="*/ 217487 h 3402351"/>
              <a:gd name="connsiteX70" fmla="*/ 166280 w 5149751"/>
              <a:gd name="connsiteY70" fmla="*/ 174625 h 3402351"/>
              <a:gd name="connsiteX71" fmla="*/ 176358 w 5149751"/>
              <a:gd name="connsiteY71" fmla="*/ 122237 h 3402351"/>
              <a:gd name="connsiteX72" fmla="*/ 184755 w 5149751"/>
              <a:gd name="connsiteY72" fmla="*/ 66675 h 340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149751" h="3402351">
                <a:moveTo>
                  <a:pt x="189795" y="0"/>
                </a:moveTo>
                <a:lnTo>
                  <a:pt x="5149751" y="0"/>
                </a:lnTo>
                <a:lnTo>
                  <a:pt x="5149751" y="3402351"/>
                </a:lnTo>
                <a:lnTo>
                  <a:pt x="1262" y="3402351"/>
                </a:lnTo>
                <a:lnTo>
                  <a:pt x="3359" y="3360737"/>
                </a:lnTo>
                <a:lnTo>
                  <a:pt x="11757" y="3300412"/>
                </a:lnTo>
                <a:lnTo>
                  <a:pt x="23514" y="3248025"/>
                </a:lnTo>
                <a:lnTo>
                  <a:pt x="38631" y="3201987"/>
                </a:lnTo>
                <a:lnTo>
                  <a:pt x="55427" y="3160712"/>
                </a:lnTo>
                <a:lnTo>
                  <a:pt x="75582" y="3121025"/>
                </a:lnTo>
                <a:lnTo>
                  <a:pt x="95737" y="3084512"/>
                </a:lnTo>
                <a:lnTo>
                  <a:pt x="115892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59" y="2922587"/>
                </a:lnTo>
                <a:lnTo>
                  <a:pt x="178037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7" y="2613025"/>
                </a:lnTo>
                <a:lnTo>
                  <a:pt x="167959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2" y="2433637"/>
                </a:lnTo>
                <a:lnTo>
                  <a:pt x="95737" y="2395537"/>
                </a:lnTo>
                <a:lnTo>
                  <a:pt x="75582" y="2359025"/>
                </a:lnTo>
                <a:lnTo>
                  <a:pt x="55427" y="2319337"/>
                </a:lnTo>
                <a:lnTo>
                  <a:pt x="38631" y="2278062"/>
                </a:lnTo>
                <a:lnTo>
                  <a:pt x="23514" y="2232025"/>
                </a:lnTo>
                <a:lnTo>
                  <a:pt x="11757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7" y="1922462"/>
                </a:lnTo>
                <a:lnTo>
                  <a:pt x="23514" y="1870075"/>
                </a:lnTo>
                <a:lnTo>
                  <a:pt x="38631" y="1824037"/>
                </a:lnTo>
                <a:lnTo>
                  <a:pt x="55427" y="1782762"/>
                </a:lnTo>
                <a:lnTo>
                  <a:pt x="75582" y="1743075"/>
                </a:lnTo>
                <a:lnTo>
                  <a:pt x="95737" y="1708150"/>
                </a:lnTo>
                <a:lnTo>
                  <a:pt x="115892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59" y="1544637"/>
                </a:lnTo>
                <a:lnTo>
                  <a:pt x="178037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7" y="1235075"/>
                </a:lnTo>
                <a:lnTo>
                  <a:pt x="167959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2" y="1055687"/>
                </a:lnTo>
                <a:lnTo>
                  <a:pt x="95737" y="1017587"/>
                </a:lnTo>
                <a:lnTo>
                  <a:pt x="75582" y="981075"/>
                </a:lnTo>
                <a:lnTo>
                  <a:pt x="55427" y="942975"/>
                </a:lnTo>
                <a:lnTo>
                  <a:pt x="38631" y="901700"/>
                </a:lnTo>
                <a:lnTo>
                  <a:pt x="23514" y="854075"/>
                </a:lnTo>
                <a:lnTo>
                  <a:pt x="11757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7" y="546100"/>
                </a:lnTo>
                <a:lnTo>
                  <a:pt x="23514" y="496887"/>
                </a:lnTo>
                <a:lnTo>
                  <a:pt x="38631" y="450850"/>
                </a:lnTo>
                <a:lnTo>
                  <a:pt x="55427" y="409575"/>
                </a:lnTo>
                <a:lnTo>
                  <a:pt x="73902" y="369887"/>
                </a:lnTo>
                <a:lnTo>
                  <a:pt x="92378" y="334962"/>
                </a:lnTo>
                <a:lnTo>
                  <a:pt x="112533" y="296862"/>
                </a:lnTo>
                <a:lnTo>
                  <a:pt x="132688" y="260350"/>
                </a:lnTo>
                <a:lnTo>
                  <a:pt x="149484" y="217487"/>
                </a:lnTo>
                <a:lnTo>
                  <a:pt x="166280" y="174625"/>
                </a:lnTo>
                <a:lnTo>
                  <a:pt x="176358" y="122237"/>
                </a:lnTo>
                <a:lnTo>
                  <a:pt x="184755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A99595D2-80AE-0725-D866-7077F726B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367" y="304177"/>
            <a:ext cx="2803089" cy="280308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DDC619B-7F37-4A93-ADCA-7EAE09EE9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6364" y="3511830"/>
            <a:ext cx="5149751" cy="3346171"/>
          </a:xfrm>
          <a:custGeom>
            <a:avLst/>
            <a:gdLst>
              <a:gd name="connsiteX0" fmla="*/ 5387 w 5149751"/>
              <a:gd name="connsiteY0" fmla="*/ 0 h 3346171"/>
              <a:gd name="connsiteX1" fmla="*/ 5149751 w 5149751"/>
              <a:gd name="connsiteY1" fmla="*/ 0 h 3346171"/>
              <a:gd name="connsiteX2" fmla="*/ 5149751 w 5149751"/>
              <a:gd name="connsiteY2" fmla="*/ 3346171 h 3346171"/>
              <a:gd name="connsiteX3" fmla="*/ 189795 w 5149751"/>
              <a:gd name="connsiteY3" fmla="*/ 3346171 h 3346171"/>
              <a:gd name="connsiteX4" fmla="*/ 184755 w 5149751"/>
              <a:gd name="connsiteY4" fmla="*/ 3279496 h 3346171"/>
              <a:gd name="connsiteX5" fmla="*/ 176358 w 5149751"/>
              <a:gd name="connsiteY5" fmla="*/ 3223933 h 3346171"/>
              <a:gd name="connsiteX6" fmla="*/ 166280 w 5149751"/>
              <a:gd name="connsiteY6" fmla="*/ 3171546 h 3346171"/>
              <a:gd name="connsiteX7" fmla="*/ 149484 w 5149751"/>
              <a:gd name="connsiteY7" fmla="*/ 3128683 h 3346171"/>
              <a:gd name="connsiteX8" fmla="*/ 132688 w 5149751"/>
              <a:gd name="connsiteY8" fmla="*/ 3085821 h 3346171"/>
              <a:gd name="connsiteX9" fmla="*/ 112533 w 5149751"/>
              <a:gd name="connsiteY9" fmla="*/ 3049308 h 3346171"/>
              <a:gd name="connsiteX10" fmla="*/ 92378 w 5149751"/>
              <a:gd name="connsiteY10" fmla="*/ 3011208 h 3346171"/>
              <a:gd name="connsiteX11" fmla="*/ 73902 w 5149751"/>
              <a:gd name="connsiteY11" fmla="*/ 2976283 h 3346171"/>
              <a:gd name="connsiteX12" fmla="*/ 55427 w 5149751"/>
              <a:gd name="connsiteY12" fmla="*/ 2936596 h 3346171"/>
              <a:gd name="connsiteX13" fmla="*/ 38631 w 5149751"/>
              <a:gd name="connsiteY13" fmla="*/ 2895321 h 3346171"/>
              <a:gd name="connsiteX14" fmla="*/ 23514 w 5149751"/>
              <a:gd name="connsiteY14" fmla="*/ 2849283 h 3346171"/>
              <a:gd name="connsiteX15" fmla="*/ 11757 w 5149751"/>
              <a:gd name="connsiteY15" fmla="*/ 2800071 h 3346171"/>
              <a:gd name="connsiteX16" fmla="*/ 3359 w 5149751"/>
              <a:gd name="connsiteY16" fmla="*/ 2739746 h 3346171"/>
              <a:gd name="connsiteX17" fmla="*/ 0 w 5149751"/>
              <a:gd name="connsiteY17" fmla="*/ 2671483 h 3346171"/>
              <a:gd name="connsiteX18" fmla="*/ 3359 w 5149751"/>
              <a:gd name="connsiteY18" fmla="*/ 2601633 h 3346171"/>
              <a:gd name="connsiteX19" fmla="*/ 11757 w 5149751"/>
              <a:gd name="connsiteY19" fmla="*/ 2544483 h 3346171"/>
              <a:gd name="connsiteX20" fmla="*/ 23514 w 5149751"/>
              <a:gd name="connsiteY20" fmla="*/ 2492096 h 3346171"/>
              <a:gd name="connsiteX21" fmla="*/ 38631 w 5149751"/>
              <a:gd name="connsiteY21" fmla="*/ 2444471 h 3346171"/>
              <a:gd name="connsiteX22" fmla="*/ 55427 w 5149751"/>
              <a:gd name="connsiteY22" fmla="*/ 2403196 h 3346171"/>
              <a:gd name="connsiteX23" fmla="*/ 75582 w 5149751"/>
              <a:gd name="connsiteY23" fmla="*/ 2365096 h 3346171"/>
              <a:gd name="connsiteX24" fmla="*/ 95737 w 5149751"/>
              <a:gd name="connsiteY24" fmla="*/ 2328583 h 3346171"/>
              <a:gd name="connsiteX25" fmla="*/ 115892 w 5149751"/>
              <a:gd name="connsiteY25" fmla="*/ 2290483 h 3346171"/>
              <a:gd name="connsiteX26" fmla="*/ 134368 w 5149751"/>
              <a:gd name="connsiteY26" fmla="*/ 2250796 h 3346171"/>
              <a:gd name="connsiteX27" fmla="*/ 152844 w 5149751"/>
              <a:gd name="connsiteY27" fmla="*/ 2209521 h 3346171"/>
              <a:gd name="connsiteX28" fmla="*/ 167959 w 5149751"/>
              <a:gd name="connsiteY28" fmla="*/ 2163483 h 3346171"/>
              <a:gd name="connsiteX29" fmla="*/ 178037 w 5149751"/>
              <a:gd name="connsiteY29" fmla="*/ 2111096 h 3346171"/>
              <a:gd name="connsiteX30" fmla="*/ 188115 w 5149751"/>
              <a:gd name="connsiteY30" fmla="*/ 2050771 h 3346171"/>
              <a:gd name="connsiteX31" fmla="*/ 189795 w 5149751"/>
              <a:gd name="connsiteY31" fmla="*/ 1982508 h 3346171"/>
              <a:gd name="connsiteX32" fmla="*/ 188115 w 5149751"/>
              <a:gd name="connsiteY32" fmla="*/ 1914246 h 3346171"/>
              <a:gd name="connsiteX33" fmla="*/ 178037 w 5149751"/>
              <a:gd name="connsiteY33" fmla="*/ 1853921 h 3346171"/>
              <a:gd name="connsiteX34" fmla="*/ 167959 w 5149751"/>
              <a:gd name="connsiteY34" fmla="*/ 1801533 h 3346171"/>
              <a:gd name="connsiteX35" fmla="*/ 152844 w 5149751"/>
              <a:gd name="connsiteY35" fmla="*/ 1757083 h 3346171"/>
              <a:gd name="connsiteX36" fmla="*/ 134368 w 5149751"/>
              <a:gd name="connsiteY36" fmla="*/ 1714221 h 3346171"/>
              <a:gd name="connsiteX37" fmla="*/ 115892 w 5149751"/>
              <a:gd name="connsiteY37" fmla="*/ 1674533 h 3346171"/>
              <a:gd name="connsiteX38" fmla="*/ 95737 w 5149751"/>
              <a:gd name="connsiteY38" fmla="*/ 1638021 h 3346171"/>
              <a:gd name="connsiteX39" fmla="*/ 75582 w 5149751"/>
              <a:gd name="connsiteY39" fmla="*/ 1603096 h 3346171"/>
              <a:gd name="connsiteX40" fmla="*/ 55427 w 5149751"/>
              <a:gd name="connsiteY40" fmla="*/ 1563408 h 3346171"/>
              <a:gd name="connsiteX41" fmla="*/ 38631 w 5149751"/>
              <a:gd name="connsiteY41" fmla="*/ 1522133 h 3346171"/>
              <a:gd name="connsiteX42" fmla="*/ 23514 w 5149751"/>
              <a:gd name="connsiteY42" fmla="*/ 1476096 h 3346171"/>
              <a:gd name="connsiteX43" fmla="*/ 11757 w 5149751"/>
              <a:gd name="connsiteY43" fmla="*/ 1423708 h 3346171"/>
              <a:gd name="connsiteX44" fmla="*/ 3359 w 5149751"/>
              <a:gd name="connsiteY44" fmla="*/ 1363383 h 3346171"/>
              <a:gd name="connsiteX45" fmla="*/ 0 w 5149751"/>
              <a:gd name="connsiteY45" fmla="*/ 1295121 h 3346171"/>
              <a:gd name="connsiteX46" fmla="*/ 3359 w 5149751"/>
              <a:gd name="connsiteY46" fmla="*/ 1226858 h 3346171"/>
              <a:gd name="connsiteX47" fmla="*/ 11757 w 5149751"/>
              <a:gd name="connsiteY47" fmla="*/ 1166533 h 3346171"/>
              <a:gd name="connsiteX48" fmla="*/ 23514 w 5149751"/>
              <a:gd name="connsiteY48" fmla="*/ 1114146 h 3346171"/>
              <a:gd name="connsiteX49" fmla="*/ 38631 w 5149751"/>
              <a:gd name="connsiteY49" fmla="*/ 1068108 h 3346171"/>
              <a:gd name="connsiteX50" fmla="*/ 55427 w 5149751"/>
              <a:gd name="connsiteY50" fmla="*/ 1025246 h 3346171"/>
              <a:gd name="connsiteX51" fmla="*/ 75582 w 5149751"/>
              <a:gd name="connsiteY51" fmla="*/ 987146 h 3346171"/>
              <a:gd name="connsiteX52" fmla="*/ 115892 w 5149751"/>
              <a:gd name="connsiteY52" fmla="*/ 912533 h 3346171"/>
              <a:gd name="connsiteX53" fmla="*/ 134368 w 5149751"/>
              <a:gd name="connsiteY53" fmla="*/ 874433 h 3346171"/>
              <a:gd name="connsiteX54" fmla="*/ 152844 w 5149751"/>
              <a:gd name="connsiteY54" fmla="*/ 831571 h 3346171"/>
              <a:gd name="connsiteX55" fmla="*/ 167959 w 5149751"/>
              <a:gd name="connsiteY55" fmla="*/ 785533 h 3346171"/>
              <a:gd name="connsiteX56" fmla="*/ 178037 w 5149751"/>
              <a:gd name="connsiteY56" fmla="*/ 733146 h 3346171"/>
              <a:gd name="connsiteX57" fmla="*/ 188115 w 5149751"/>
              <a:gd name="connsiteY57" fmla="*/ 674408 h 3346171"/>
              <a:gd name="connsiteX58" fmla="*/ 189795 w 5149751"/>
              <a:gd name="connsiteY58" fmla="*/ 604558 h 3346171"/>
              <a:gd name="connsiteX59" fmla="*/ 188115 w 5149751"/>
              <a:gd name="connsiteY59" fmla="*/ 536296 h 3346171"/>
              <a:gd name="connsiteX60" fmla="*/ 178037 w 5149751"/>
              <a:gd name="connsiteY60" fmla="*/ 475971 h 3346171"/>
              <a:gd name="connsiteX61" fmla="*/ 167959 w 5149751"/>
              <a:gd name="connsiteY61" fmla="*/ 423583 h 3346171"/>
              <a:gd name="connsiteX62" fmla="*/ 152844 w 5149751"/>
              <a:gd name="connsiteY62" fmla="*/ 379133 h 3346171"/>
              <a:gd name="connsiteX63" fmla="*/ 134368 w 5149751"/>
              <a:gd name="connsiteY63" fmla="*/ 336271 h 3346171"/>
              <a:gd name="connsiteX64" fmla="*/ 115892 w 5149751"/>
              <a:gd name="connsiteY64" fmla="*/ 299758 h 3346171"/>
              <a:gd name="connsiteX65" fmla="*/ 75582 w 5149751"/>
              <a:gd name="connsiteY65" fmla="*/ 225146 h 3346171"/>
              <a:gd name="connsiteX66" fmla="*/ 55427 w 5149751"/>
              <a:gd name="connsiteY66" fmla="*/ 185458 h 3346171"/>
              <a:gd name="connsiteX67" fmla="*/ 38631 w 5149751"/>
              <a:gd name="connsiteY67" fmla="*/ 144183 h 3346171"/>
              <a:gd name="connsiteX68" fmla="*/ 23514 w 5149751"/>
              <a:gd name="connsiteY68" fmla="*/ 98146 h 3346171"/>
              <a:gd name="connsiteX69" fmla="*/ 11757 w 5149751"/>
              <a:gd name="connsiteY69" fmla="*/ 45758 h 33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149751" h="3346171">
                <a:moveTo>
                  <a:pt x="5387" y="0"/>
                </a:moveTo>
                <a:lnTo>
                  <a:pt x="5149751" y="0"/>
                </a:lnTo>
                <a:lnTo>
                  <a:pt x="5149751" y="3346171"/>
                </a:lnTo>
                <a:lnTo>
                  <a:pt x="189795" y="3346171"/>
                </a:lnTo>
                <a:lnTo>
                  <a:pt x="184755" y="3279496"/>
                </a:lnTo>
                <a:lnTo>
                  <a:pt x="176358" y="3223933"/>
                </a:lnTo>
                <a:lnTo>
                  <a:pt x="166280" y="3171546"/>
                </a:lnTo>
                <a:lnTo>
                  <a:pt x="149484" y="3128683"/>
                </a:lnTo>
                <a:lnTo>
                  <a:pt x="132688" y="3085821"/>
                </a:lnTo>
                <a:lnTo>
                  <a:pt x="112533" y="3049308"/>
                </a:lnTo>
                <a:lnTo>
                  <a:pt x="92378" y="3011208"/>
                </a:lnTo>
                <a:lnTo>
                  <a:pt x="73902" y="2976283"/>
                </a:lnTo>
                <a:lnTo>
                  <a:pt x="55427" y="2936596"/>
                </a:lnTo>
                <a:lnTo>
                  <a:pt x="38631" y="2895321"/>
                </a:lnTo>
                <a:lnTo>
                  <a:pt x="23514" y="2849283"/>
                </a:lnTo>
                <a:lnTo>
                  <a:pt x="11757" y="2800071"/>
                </a:lnTo>
                <a:lnTo>
                  <a:pt x="3359" y="2739746"/>
                </a:lnTo>
                <a:lnTo>
                  <a:pt x="0" y="2671483"/>
                </a:lnTo>
                <a:lnTo>
                  <a:pt x="3359" y="2601633"/>
                </a:lnTo>
                <a:lnTo>
                  <a:pt x="11757" y="2544483"/>
                </a:lnTo>
                <a:lnTo>
                  <a:pt x="23514" y="2492096"/>
                </a:lnTo>
                <a:lnTo>
                  <a:pt x="38631" y="2444471"/>
                </a:lnTo>
                <a:lnTo>
                  <a:pt x="55427" y="2403196"/>
                </a:lnTo>
                <a:lnTo>
                  <a:pt x="75582" y="2365096"/>
                </a:lnTo>
                <a:lnTo>
                  <a:pt x="95737" y="2328583"/>
                </a:lnTo>
                <a:lnTo>
                  <a:pt x="115892" y="2290483"/>
                </a:lnTo>
                <a:lnTo>
                  <a:pt x="134368" y="2250796"/>
                </a:lnTo>
                <a:lnTo>
                  <a:pt x="152844" y="2209521"/>
                </a:lnTo>
                <a:lnTo>
                  <a:pt x="167959" y="2163483"/>
                </a:lnTo>
                <a:lnTo>
                  <a:pt x="178037" y="2111096"/>
                </a:lnTo>
                <a:lnTo>
                  <a:pt x="188115" y="2050771"/>
                </a:lnTo>
                <a:lnTo>
                  <a:pt x="189795" y="1982508"/>
                </a:lnTo>
                <a:lnTo>
                  <a:pt x="188115" y="1914246"/>
                </a:lnTo>
                <a:lnTo>
                  <a:pt x="178037" y="1853921"/>
                </a:lnTo>
                <a:lnTo>
                  <a:pt x="167959" y="1801533"/>
                </a:lnTo>
                <a:lnTo>
                  <a:pt x="152844" y="1757083"/>
                </a:lnTo>
                <a:lnTo>
                  <a:pt x="134368" y="1714221"/>
                </a:lnTo>
                <a:lnTo>
                  <a:pt x="115892" y="1674533"/>
                </a:lnTo>
                <a:lnTo>
                  <a:pt x="95737" y="1638021"/>
                </a:lnTo>
                <a:lnTo>
                  <a:pt x="75582" y="1603096"/>
                </a:lnTo>
                <a:lnTo>
                  <a:pt x="55427" y="1563408"/>
                </a:lnTo>
                <a:lnTo>
                  <a:pt x="38631" y="1522133"/>
                </a:lnTo>
                <a:lnTo>
                  <a:pt x="23514" y="1476096"/>
                </a:lnTo>
                <a:lnTo>
                  <a:pt x="11757" y="1423708"/>
                </a:lnTo>
                <a:lnTo>
                  <a:pt x="3359" y="1363383"/>
                </a:lnTo>
                <a:lnTo>
                  <a:pt x="0" y="1295121"/>
                </a:lnTo>
                <a:lnTo>
                  <a:pt x="3359" y="1226858"/>
                </a:lnTo>
                <a:lnTo>
                  <a:pt x="11757" y="1166533"/>
                </a:lnTo>
                <a:lnTo>
                  <a:pt x="23514" y="1114146"/>
                </a:lnTo>
                <a:lnTo>
                  <a:pt x="38631" y="1068108"/>
                </a:lnTo>
                <a:lnTo>
                  <a:pt x="55427" y="1025246"/>
                </a:lnTo>
                <a:lnTo>
                  <a:pt x="75582" y="987146"/>
                </a:lnTo>
                <a:lnTo>
                  <a:pt x="115892" y="912533"/>
                </a:lnTo>
                <a:lnTo>
                  <a:pt x="134368" y="874433"/>
                </a:lnTo>
                <a:lnTo>
                  <a:pt x="152844" y="831571"/>
                </a:lnTo>
                <a:lnTo>
                  <a:pt x="167959" y="785533"/>
                </a:lnTo>
                <a:lnTo>
                  <a:pt x="178037" y="733146"/>
                </a:lnTo>
                <a:lnTo>
                  <a:pt x="188115" y="674408"/>
                </a:lnTo>
                <a:lnTo>
                  <a:pt x="189795" y="604558"/>
                </a:lnTo>
                <a:lnTo>
                  <a:pt x="188115" y="536296"/>
                </a:lnTo>
                <a:lnTo>
                  <a:pt x="178037" y="475971"/>
                </a:lnTo>
                <a:lnTo>
                  <a:pt x="167959" y="423583"/>
                </a:lnTo>
                <a:lnTo>
                  <a:pt x="152844" y="379133"/>
                </a:lnTo>
                <a:lnTo>
                  <a:pt x="134368" y="336271"/>
                </a:lnTo>
                <a:lnTo>
                  <a:pt x="115892" y="299758"/>
                </a:lnTo>
                <a:lnTo>
                  <a:pt x="75582" y="225146"/>
                </a:lnTo>
                <a:lnTo>
                  <a:pt x="55427" y="185458"/>
                </a:lnTo>
                <a:lnTo>
                  <a:pt x="38631" y="144183"/>
                </a:lnTo>
                <a:lnTo>
                  <a:pt x="23514" y="98146"/>
                </a:lnTo>
                <a:lnTo>
                  <a:pt x="11757" y="45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erson standing in front of a whiteboard with black writing&#10;&#10;Description automatically generated with medium confidence">
            <a:extLst>
              <a:ext uri="{FF2B5EF4-FFF2-40B4-BE49-F238E27FC236}">
                <a16:creationId xmlns:a16="http://schemas.microsoft.com/office/drawing/2014/main" id="{6847C292-3FA6-E49A-5CA3-866112D8C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63" y="3750734"/>
            <a:ext cx="3775898" cy="2520412"/>
          </a:xfrm>
          <a:prstGeom prst="rect">
            <a:avLst/>
          </a:prstGeom>
        </p:spPr>
      </p:pic>
      <p:pic>
        <p:nvPicPr>
          <p:cNvPr id="4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F3ABA98-1B73-3586-7001-44B8FF5E7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D7AD05-7CD6-78B4-0F14-6415E652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B4A29-77FA-62F7-0DE7-4FF61BEC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2527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826D1-D896-072B-0959-9C5D6F034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49" y="954923"/>
            <a:ext cx="5875694" cy="4504620"/>
          </a:xfrm>
        </p:spPr>
        <p:txBody>
          <a:bodyPr>
            <a:normAutofit/>
          </a:bodyPr>
          <a:lstStyle/>
          <a:p>
            <a:r>
              <a:rPr lang="en-US" sz="9600">
                <a:latin typeface="Times New Roman" panose="02020603050405020304" pitchFamily="18" charset="0"/>
                <a:cs typeface="Times New Roman" panose="02020603050405020304" pitchFamily="18" charset="0"/>
              </a:rPr>
              <a:t>MÁI CHE TỰ ĐỘNG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8D838-BA2F-FBDA-F0AA-9A2BB8F26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57" y="5572664"/>
            <a:ext cx="5877385" cy="841803"/>
          </a:xfrm>
        </p:spPr>
        <p:txBody>
          <a:bodyPr>
            <a:norm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grass, building, outdoor, house&#10;&#10;Description automatically generated">
            <a:extLst>
              <a:ext uri="{FF2B5EF4-FFF2-40B4-BE49-F238E27FC236}">
                <a16:creationId xmlns:a16="http://schemas.microsoft.com/office/drawing/2014/main" id="{27243E80-71D7-E17A-97FF-E1DC2F7D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r="19119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75867-AC82-BC83-94F6-DA41678E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BB735CE0-AFFA-F2AA-91A5-6EFF29B9A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3BB86B-0B13-A3C9-CAFC-8DD95505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48496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ảnh làm việc nhóm đẹp nhất">
            <a:extLst>
              <a:ext uri="{FF2B5EF4-FFF2-40B4-BE49-F238E27FC236}">
                <a16:creationId xmlns:a16="http://schemas.microsoft.com/office/drawing/2014/main" id="{D0189532-9836-7D17-FE93-852AB98EF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0" r="24510"/>
          <a:stretch/>
        </p:blipFill>
        <p:spPr bwMode="auto">
          <a:xfrm>
            <a:off x="7338646" y="10"/>
            <a:ext cx="48533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3D4C3-9878-4F33-AE5C-9CDE2E78F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 fontScale="90000"/>
          </a:bodyPr>
          <a:lstStyle/>
          <a:p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Thành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nhóm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Mái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5AF33-7886-5655-D4D4-F891B31B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Hiếu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Đình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Hiếu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Ngọc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Lê Thanh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Uy Vũ</a:t>
            </a:r>
          </a:p>
        </p:txBody>
      </p:sp>
      <p:pic>
        <p:nvPicPr>
          <p:cNvPr id="7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2AC04104-A63A-4202-4057-CE6FE4F5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D270C6-9E40-9D43-5FA4-A880DC19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3D9DD-1D60-8D32-97BB-CC31C5440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9522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0BB4-A408-EBB4-62E4-C1647C1A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6466B09-504C-DF1F-06A4-BBD9CFCBD9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770324"/>
              </p:ext>
            </p:extLst>
          </p:nvPr>
        </p:nvGraphicFramePr>
        <p:xfrm>
          <a:off x="1251678" y="1946366"/>
          <a:ext cx="10179050" cy="39909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1236553007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504889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Linh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5V/1A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80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khí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Mạch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Nhỏ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gọn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(10 x 10 x 3 cm)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Mái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Đẹp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mắt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dạng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5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Bất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kể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mưa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&lt;= 50;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Chống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toàn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giật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mái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đổ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tiện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lợi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77673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900,000 VND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8384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ẩm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ánh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93271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Mái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thích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704559"/>
                  </a:ext>
                </a:extLst>
              </a:tr>
            </a:tbl>
          </a:graphicData>
        </a:graphic>
      </p:graphicFrame>
      <p:pic>
        <p:nvPicPr>
          <p:cNvPr id="5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3DC7F087-BBF2-4588-CF47-28F8CEE7B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C1A93-3A55-859D-5064-1724D709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2A40-1D45-01A4-48A7-0AC574E1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17196521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39DCA40-1114-68BA-7621-F833E15C33CA}"/>
              </a:ext>
            </a:extLst>
          </p:cNvPr>
          <p:cNvSpPr/>
          <p:nvPr/>
        </p:nvSpPr>
        <p:spPr>
          <a:xfrm>
            <a:off x="4394969" y="1129302"/>
            <a:ext cx="3011648" cy="1221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4F0E2-AAF1-46FE-FB5A-FDF0C4949541}"/>
              </a:ext>
            </a:extLst>
          </p:cNvPr>
          <p:cNvSpPr txBox="1"/>
          <p:nvPr/>
        </p:nvSpPr>
        <p:spPr>
          <a:xfrm>
            <a:off x="4754298" y="1555146"/>
            <a:ext cx="24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6C37DD-642C-300D-BCF7-26C02669A293}"/>
              </a:ext>
            </a:extLst>
          </p:cNvPr>
          <p:cNvCxnSpPr>
            <a:cxnSpLocks/>
          </p:cNvCxnSpPr>
          <p:nvPr/>
        </p:nvCxnSpPr>
        <p:spPr>
          <a:xfrm>
            <a:off x="5874228" y="2350322"/>
            <a:ext cx="0" cy="629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AACC96DC-F488-9CD9-DA37-2FD89D514A78}"/>
              </a:ext>
            </a:extLst>
          </p:cNvPr>
          <p:cNvSpPr/>
          <p:nvPr/>
        </p:nvSpPr>
        <p:spPr>
          <a:xfrm>
            <a:off x="4326459" y="2979496"/>
            <a:ext cx="3148668" cy="166186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4C9F3-752D-92E3-250D-0A6B6F222941}"/>
              </a:ext>
            </a:extLst>
          </p:cNvPr>
          <p:cNvSpPr txBox="1"/>
          <p:nvPr/>
        </p:nvSpPr>
        <p:spPr>
          <a:xfrm>
            <a:off x="5115027" y="3625607"/>
            <a:ext cx="182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A68C72-B9B1-CEB2-E460-7C62638842B8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2882155" y="3810006"/>
            <a:ext cx="1444304" cy="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892D7F0-7867-F244-52DD-A9525B60D0BB}"/>
              </a:ext>
            </a:extLst>
          </p:cNvPr>
          <p:cNvSpPr/>
          <p:nvPr/>
        </p:nvSpPr>
        <p:spPr>
          <a:xfrm>
            <a:off x="927520" y="3516549"/>
            <a:ext cx="1954635" cy="5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mái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10B917-DA33-C1EA-54CD-21349DAFFEC0}"/>
              </a:ext>
            </a:extLst>
          </p:cNvPr>
          <p:cNvCxnSpPr>
            <a:stCxn id="16" idx="3"/>
          </p:cNvCxnSpPr>
          <p:nvPr/>
        </p:nvCxnSpPr>
        <p:spPr>
          <a:xfrm flipV="1">
            <a:off x="7475127" y="3810006"/>
            <a:ext cx="1379989" cy="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4875B64-424E-8124-54C4-C5AE55E55B20}"/>
              </a:ext>
            </a:extLst>
          </p:cNvPr>
          <p:cNvSpPr/>
          <p:nvPr/>
        </p:nvSpPr>
        <p:spPr>
          <a:xfrm>
            <a:off x="8919431" y="3516548"/>
            <a:ext cx="2288797" cy="58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mái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9D144F-E05D-00F4-3120-420A8AA9486D}"/>
              </a:ext>
            </a:extLst>
          </p:cNvPr>
          <p:cNvSpPr txBox="1"/>
          <p:nvPr/>
        </p:nvSpPr>
        <p:spPr>
          <a:xfrm>
            <a:off x="2982473" y="3322704"/>
            <a:ext cx="11157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remote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04429B-9AAE-E6AB-0682-886B16321537}"/>
              </a:ext>
            </a:extLst>
          </p:cNvPr>
          <p:cNvSpPr txBox="1"/>
          <p:nvPr/>
        </p:nvSpPr>
        <p:spPr>
          <a:xfrm>
            <a:off x="7732385" y="3286785"/>
            <a:ext cx="1195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Sensor water,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ED0C0B-6093-9C28-6A43-79F9CD9FA554}"/>
              </a:ext>
            </a:extLst>
          </p:cNvPr>
          <p:cNvSpPr/>
          <p:nvPr/>
        </p:nvSpPr>
        <p:spPr>
          <a:xfrm>
            <a:off x="4187339" y="2580596"/>
            <a:ext cx="3438093" cy="24383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3677E9-6A7C-76EE-7D1A-D15C60176E01}"/>
              </a:ext>
            </a:extLst>
          </p:cNvPr>
          <p:cNvSpPr txBox="1"/>
          <p:nvPr/>
        </p:nvSpPr>
        <p:spPr>
          <a:xfrm>
            <a:off x="4886427" y="4595167"/>
            <a:ext cx="24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2C61E3-E709-76F0-7866-B10E593030D8}"/>
              </a:ext>
            </a:extLst>
          </p:cNvPr>
          <p:cNvSpPr/>
          <p:nvPr/>
        </p:nvSpPr>
        <p:spPr>
          <a:xfrm>
            <a:off x="4187339" y="5402117"/>
            <a:ext cx="3733802" cy="1111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</a:p>
          <a:p>
            <a:pPr algn="ctr"/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man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LCD</a:t>
            </a:r>
          </a:p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9C3993-DD5C-06DC-7427-52D44846BCC0}"/>
              </a:ext>
            </a:extLst>
          </p:cNvPr>
          <p:cNvCxnSpPr>
            <a:stCxn id="30" idx="2"/>
            <a:endCxn id="42" idx="1"/>
          </p:cNvCxnSpPr>
          <p:nvPr/>
        </p:nvCxnSpPr>
        <p:spPr>
          <a:xfrm>
            <a:off x="1904838" y="4103462"/>
            <a:ext cx="2282501" cy="185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DF6F19-60CC-2029-92F1-07F3A76BBC09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7921141" y="4103462"/>
            <a:ext cx="2142689" cy="185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19B49-214A-9096-6A99-BBB6BB3A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0B7D76-C3D8-F8EA-D260-C7E3A95F8BF5}"/>
              </a:ext>
            </a:extLst>
          </p:cNvPr>
          <p:cNvCxnSpPr/>
          <p:nvPr/>
        </p:nvCxnSpPr>
        <p:spPr>
          <a:xfrm>
            <a:off x="7921141" y="6136277"/>
            <a:ext cx="370970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F71D4E-2B2F-DDCF-B373-145812DB775B}"/>
              </a:ext>
            </a:extLst>
          </p:cNvPr>
          <p:cNvCxnSpPr>
            <a:cxnSpLocks/>
          </p:cNvCxnSpPr>
          <p:nvPr/>
        </p:nvCxnSpPr>
        <p:spPr>
          <a:xfrm flipV="1">
            <a:off x="11649892" y="1739812"/>
            <a:ext cx="0" cy="440281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3C5E5F-2204-8F8E-AE72-3C27D60916F3}"/>
              </a:ext>
            </a:extLst>
          </p:cNvPr>
          <p:cNvCxnSpPr>
            <a:cxnSpLocks/>
          </p:cNvCxnSpPr>
          <p:nvPr/>
        </p:nvCxnSpPr>
        <p:spPr>
          <a:xfrm flipH="1">
            <a:off x="7380052" y="1739812"/>
            <a:ext cx="4250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4B9C71C-83C9-C330-BC68-3293FA68E685}"/>
              </a:ext>
            </a:extLst>
          </p:cNvPr>
          <p:cNvSpPr txBox="1"/>
          <p:nvPr/>
        </p:nvSpPr>
        <p:spPr>
          <a:xfrm>
            <a:off x="8966755" y="5731176"/>
            <a:ext cx="235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F28948-1A30-227B-B6B9-84D640B5A3A4}"/>
              </a:ext>
            </a:extLst>
          </p:cNvPr>
          <p:cNvSpPr txBox="1"/>
          <p:nvPr/>
        </p:nvSpPr>
        <p:spPr>
          <a:xfrm>
            <a:off x="1532709" y="383177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THUẬT TOÁN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BDCE80-637D-BA1F-DB94-3FCF8F4332F9}"/>
              </a:ext>
            </a:extLst>
          </p:cNvPr>
          <p:cNvCxnSpPr>
            <a:stCxn id="39" idx="2"/>
          </p:cNvCxnSpPr>
          <p:nvPr/>
        </p:nvCxnSpPr>
        <p:spPr>
          <a:xfrm flipH="1">
            <a:off x="5874228" y="5018920"/>
            <a:ext cx="32158" cy="38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54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6" grpId="0" animBg="1"/>
      <p:bldP spid="17" grpId="0"/>
      <p:bldP spid="30" grpId="0" animBg="1"/>
      <p:bldP spid="35" grpId="0" animBg="1"/>
      <p:bldP spid="36" grpId="0"/>
      <p:bldP spid="38" grpId="0"/>
      <p:bldP spid="39" grpId="0" animBg="1"/>
      <p:bldP spid="40" grpId="0"/>
      <p:bldP spid="42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9;p9">
            <a:extLst>
              <a:ext uri="{FF2B5EF4-FFF2-40B4-BE49-F238E27FC236}">
                <a16:creationId xmlns:a16="http://schemas.microsoft.com/office/drawing/2014/main" id="{5E0F6911-C142-3245-8D42-0CC125D24804}"/>
              </a:ext>
            </a:extLst>
          </p:cNvPr>
          <p:cNvSpPr/>
          <p:nvPr/>
        </p:nvSpPr>
        <p:spPr>
          <a:xfrm>
            <a:off x="3736738" y="2159038"/>
            <a:ext cx="4319587" cy="2493169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Khối</a:t>
            </a: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/>
          </a:p>
        </p:txBody>
      </p:sp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CC2991A4-1EE0-2483-5CD5-ED3BFB4D0AA2}"/>
              </a:ext>
            </a:extLst>
          </p:cNvPr>
          <p:cNvSpPr/>
          <p:nvPr/>
        </p:nvSpPr>
        <p:spPr>
          <a:xfrm>
            <a:off x="-12320" y="2159038"/>
            <a:ext cx="3998790" cy="2407108"/>
          </a:xfrm>
          <a:prstGeom prst="notchedRightArrow">
            <a:avLst>
              <a:gd name="adj1" fmla="val 50321"/>
              <a:gd name="adj2" fmla="val 51567"/>
            </a:avLst>
          </a:prstGeom>
          <a:solidFill>
            <a:schemeClr val="accent1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err="1">
                <a:solidFill>
                  <a:schemeClr val="lt1"/>
                </a:solidFill>
              </a:rPr>
              <a:t>Điều</a:t>
            </a:r>
            <a:r>
              <a:rPr lang="en-US" sz="2500">
                <a:solidFill>
                  <a:schemeClr val="lt1"/>
                </a:solidFill>
              </a:rPr>
              <a:t> </a:t>
            </a:r>
            <a:r>
              <a:rPr lang="en-US" sz="2500" err="1">
                <a:solidFill>
                  <a:schemeClr val="lt1"/>
                </a:solidFill>
              </a:rPr>
              <a:t>kiện</a:t>
            </a:r>
            <a:r>
              <a:rPr lang="en-US" sz="2500">
                <a:solidFill>
                  <a:schemeClr val="lt1"/>
                </a:solidFill>
              </a:rPr>
              <a:t> </a:t>
            </a:r>
            <a:r>
              <a:rPr lang="en-US" sz="2500" err="1">
                <a:solidFill>
                  <a:schemeClr val="lt1"/>
                </a:solidFill>
              </a:rPr>
              <a:t>môi</a:t>
            </a:r>
            <a:r>
              <a:rPr lang="en-US" sz="2500">
                <a:solidFill>
                  <a:schemeClr val="lt1"/>
                </a:solidFill>
              </a:rPr>
              <a:t> </a:t>
            </a:r>
            <a:r>
              <a:rPr lang="en-US" sz="2500" err="1">
                <a:solidFill>
                  <a:schemeClr val="lt1"/>
                </a:solidFill>
              </a:rPr>
              <a:t>trường</a:t>
            </a:r>
            <a:r>
              <a:rPr lang="en-US" sz="2500">
                <a:solidFill>
                  <a:schemeClr val="lt1"/>
                </a:solidFill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(</a:t>
            </a:r>
            <a:r>
              <a:rPr lang="en-US" sz="2500" err="1">
                <a:solidFill>
                  <a:schemeClr val="lt1"/>
                </a:solidFill>
              </a:rPr>
              <a:t>mưa</a:t>
            </a:r>
            <a:r>
              <a:rPr lang="en-US" sz="2500">
                <a:solidFill>
                  <a:schemeClr val="lt1"/>
                </a:solidFill>
              </a:rPr>
              <a:t>)</a:t>
            </a:r>
            <a:endParaRPr/>
          </a:p>
        </p:txBody>
      </p:sp>
      <p:sp>
        <p:nvSpPr>
          <p:cNvPr id="9" name="Google Shape;211;p9">
            <a:extLst>
              <a:ext uri="{FF2B5EF4-FFF2-40B4-BE49-F238E27FC236}">
                <a16:creationId xmlns:a16="http://schemas.microsoft.com/office/drawing/2014/main" id="{47061F51-20D5-B0E1-7EE7-C9A883747224}"/>
              </a:ext>
            </a:extLst>
          </p:cNvPr>
          <p:cNvSpPr/>
          <p:nvPr/>
        </p:nvSpPr>
        <p:spPr>
          <a:xfrm>
            <a:off x="7953641" y="2008083"/>
            <a:ext cx="3833591" cy="265236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TÍN HIỆU D </a:t>
            </a:r>
            <a:r>
              <a:rPr lang="en-US" sz="2500" err="1">
                <a:solidFill>
                  <a:schemeClr val="lt1"/>
                </a:solidFill>
              </a:rPr>
              <a:t>và</a:t>
            </a: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/>
          </a:p>
        </p:txBody>
      </p:sp>
      <p:sp>
        <p:nvSpPr>
          <p:cNvPr id="10" name="Google Shape;212;p9">
            <a:extLst>
              <a:ext uri="{FF2B5EF4-FFF2-40B4-BE49-F238E27FC236}">
                <a16:creationId xmlns:a16="http://schemas.microsoft.com/office/drawing/2014/main" id="{7B99235D-A16D-173F-C874-707D791348D0}"/>
              </a:ext>
            </a:extLst>
          </p:cNvPr>
          <p:cNvSpPr/>
          <p:nvPr/>
        </p:nvSpPr>
        <p:spPr>
          <a:xfrm rot="5400000">
            <a:off x="-87723" y="-21431"/>
            <a:ext cx="2343150" cy="2386012"/>
          </a:xfrm>
          <a:prstGeom prst="rtTriangle">
            <a:avLst/>
          </a:prstGeom>
          <a:solidFill>
            <a:schemeClr val="accent1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3;p9">
            <a:extLst>
              <a:ext uri="{FF2B5EF4-FFF2-40B4-BE49-F238E27FC236}">
                <a16:creationId xmlns:a16="http://schemas.microsoft.com/office/drawing/2014/main" id="{65126D21-DD48-2D80-71EE-C889FC551E41}"/>
              </a:ext>
            </a:extLst>
          </p:cNvPr>
          <p:cNvSpPr txBox="1"/>
          <p:nvPr/>
        </p:nvSpPr>
        <p:spPr>
          <a:xfrm>
            <a:off x="198828" y="195268"/>
            <a:ext cx="795337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tiêu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4;p9">
            <a:extLst>
              <a:ext uri="{FF2B5EF4-FFF2-40B4-BE49-F238E27FC236}">
                <a16:creationId xmlns:a16="http://schemas.microsoft.com/office/drawing/2014/main" id="{ED9B7A6E-0230-7C41-402C-808D8BFCC37B}"/>
              </a:ext>
            </a:extLst>
          </p:cNvPr>
          <p:cNvSpPr/>
          <p:nvPr/>
        </p:nvSpPr>
        <p:spPr>
          <a:xfrm rot="16200000">
            <a:off x="9827419" y="4493259"/>
            <a:ext cx="2343150" cy="2386012"/>
          </a:xfrm>
          <a:prstGeom prst="rtTriangle">
            <a:avLst/>
          </a:prstGeom>
          <a:solidFill>
            <a:schemeClr val="accent1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5;p9">
            <a:extLst>
              <a:ext uri="{FF2B5EF4-FFF2-40B4-BE49-F238E27FC236}">
                <a16:creationId xmlns:a16="http://schemas.microsoft.com/office/drawing/2014/main" id="{087DAAD3-4DD1-A420-2FCF-F9E31C6CD3D3}"/>
              </a:ext>
            </a:extLst>
          </p:cNvPr>
          <p:cNvSpPr txBox="1"/>
          <p:nvPr/>
        </p:nvSpPr>
        <p:spPr>
          <a:xfrm>
            <a:off x="11197809" y="5490994"/>
            <a:ext cx="795337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Chỉ tiêu phi chức năng</a:t>
            </a:r>
            <a:endParaRPr sz="2000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16;p9">
            <a:extLst>
              <a:ext uri="{FF2B5EF4-FFF2-40B4-BE49-F238E27FC236}">
                <a16:creationId xmlns:a16="http://schemas.microsoft.com/office/drawing/2014/main" id="{09CC5ED8-AAE5-E96B-11E8-7A8C7A3B489A}"/>
              </a:ext>
            </a:extLst>
          </p:cNvPr>
          <p:cNvSpPr txBox="1"/>
          <p:nvPr/>
        </p:nvSpPr>
        <p:spPr>
          <a:xfrm>
            <a:off x="6571426" y="5928660"/>
            <a:ext cx="51302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Kích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thước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PCB &lt; 30*100 mm</a:t>
            </a:r>
            <a:endParaRPr/>
          </a:p>
        </p:txBody>
      </p:sp>
      <p:sp>
        <p:nvSpPr>
          <p:cNvPr id="15" name="Google Shape;217;p9">
            <a:extLst>
              <a:ext uri="{FF2B5EF4-FFF2-40B4-BE49-F238E27FC236}">
                <a16:creationId xmlns:a16="http://schemas.microsoft.com/office/drawing/2014/main" id="{D64DCD41-97E1-D403-0198-43046E0902CA}"/>
              </a:ext>
            </a:extLst>
          </p:cNvPr>
          <p:cNvSpPr txBox="1"/>
          <p:nvPr/>
        </p:nvSpPr>
        <p:spPr>
          <a:xfrm>
            <a:off x="6571426" y="5262858"/>
            <a:ext cx="26437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Điện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áp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3,3– 5  VDC</a:t>
            </a:r>
            <a:endParaRPr/>
          </a:p>
        </p:txBody>
      </p:sp>
      <p:sp>
        <p:nvSpPr>
          <p:cNvPr id="16" name="Google Shape;218;p9">
            <a:extLst>
              <a:ext uri="{FF2B5EF4-FFF2-40B4-BE49-F238E27FC236}">
                <a16:creationId xmlns:a16="http://schemas.microsoft.com/office/drawing/2014/main" id="{B52CC988-A690-F92B-726F-5D710917FC7D}"/>
              </a:ext>
            </a:extLst>
          </p:cNvPr>
          <p:cNvSpPr txBox="1"/>
          <p:nvPr/>
        </p:nvSpPr>
        <p:spPr>
          <a:xfrm>
            <a:off x="2297556" y="34798"/>
            <a:ext cx="76608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Xuất ra tín hiệu Digital (0/1) hoặc Analog (0-1023)</a:t>
            </a:r>
            <a:endParaRPr/>
          </a:p>
        </p:txBody>
      </p:sp>
      <p:sp>
        <p:nvSpPr>
          <p:cNvPr id="17" name="Google Shape;219;p9">
            <a:extLst>
              <a:ext uri="{FF2B5EF4-FFF2-40B4-BE49-F238E27FC236}">
                <a16:creationId xmlns:a16="http://schemas.microsoft.com/office/drawing/2014/main" id="{9722C9A3-5495-5B8E-B1A6-8F57128FD65E}"/>
              </a:ext>
            </a:extLst>
          </p:cNvPr>
          <p:cNvSpPr txBox="1"/>
          <p:nvPr/>
        </p:nvSpPr>
        <p:spPr>
          <a:xfrm>
            <a:off x="6559432" y="4465184"/>
            <a:ext cx="474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ổn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8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môi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trường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địa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20;p9">
            <a:extLst>
              <a:ext uri="{FF2B5EF4-FFF2-40B4-BE49-F238E27FC236}">
                <a16:creationId xmlns:a16="http://schemas.microsoft.com/office/drawing/2014/main" id="{1924565A-F81F-68F0-9E6C-9C168C2158AC}"/>
              </a:ext>
            </a:extLst>
          </p:cNvPr>
          <p:cNvSpPr txBox="1"/>
          <p:nvPr/>
        </p:nvSpPr>
        <p:spPr>
          <a:xfrm>
            <a:off x="6571426" y="4894438"/>
            <a:ext cx="403560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thích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module Arduino</a:t>
            </a:r>
            <a:endParaRPr/>
          </a:p>
        </p:txBody>
      </p:sp>
      <p:sp>
        <p:nvSpPr>
          <p:cNvPr id="19" name="Google Shape;221;p9">
            <a:extLst>
              <a:ext uri="{FF2B5EF4-FFF2-40B4-BE49-F238E27FC236}">
                <a16:creationId xmlns:a16="http://schemas.microsoft.com/office/drawing/2014/main" id="{EB2D6A5B-1CF1-E657-A334-562890F56F0E}"/>
              </a:ext>
            </a:extLst>
          </p:cNvPr>
          <p:cNvSpPr txBox="1"/>
          <p:nvPr/>
        </p:nvSpPr>
        <p:spPr>
          <a:xfrm>
            <a:off x="6496897" y="6293237"/>
            <a:ext cx="4443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Sai </a:t>
            </a: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1%-3%</a:t>
            </a:r>
            <a:endParaRPr/>
          </a:p>
        </p:txBody>
      </p:sp>
      <p:sp>
        <p:nvSpPr>
          <p:cNvPr id="20" name="Google Shape;222;p9">
            <a:extLst>
              <a:ext uri="{FF2B5EF4-FFF2-40B4-BE49-F238E27FC236}">
                <a16:creationId xmlns:a16="http://schemas.microsoft.com/office/drawing/2014/main" id="{83E48B1F-0362-CD47-98DB-6E72589E9239}"/>
              </a:ext>
            </a:extLst>
          </p:cNvPr>
          <p:cNvSpPr txBox="1"/>
          <p:nvPr/>
        </p:nvSpPr>
        <p:spPr>
          <a:xfrm>
            <a:off x="1527913" y="695309"/>
            <a:ext cx="9584223" cy="155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 Output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Digital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err="1">
                <a:solidFill>
                  <a:schemeClr val="dk1"/>
                </a:solidFill>
              </a:rPr>
              <a:t>Và</a:t>
            </a:r>
            <a:r>
              <a:rPr lang="en-US" sz="1900">
                <a:solidFill>
                  <a:schemeClr val="dk1"/>
                </a:solidFill>
              </a:rPr>
              <a:t> Analog +DHT11: </a:t>
            </a:r>
            <a:r>
              <a:rPr lang="en-US" sz="1900" err="1">
                <a:solidFill>
                  <a:schemeClr val="dk1"/>
                </a:solidFill>
              </a:rPr>
              <a:t>Cảm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 err="1">
                <a:solidFill>
                  <a:schemeClr val="dk1"/>
                </a:solidFill>
              </a:rPr>
              <a:t>biến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 err="1">
                <a:solidFill>
                  <a:schemeClr val="dk1"/>
                </a:solidFill>
              </a:rPr>
              <a:t>độ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 err="1">
                <a:solidFill>
                  <a:schemeClr val="dk1"/>
                </a:solidFill>
              </a:rPr>
              <a:t>ẩm</a:t>
            </a:r>
            <a:r>
              <a:rPr lang="en-US" sz="1900">
                <a:solidFill>
                  <a:schemeClr val="dk1"/>
                </a:solidFill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                     </a:t>
            </a:r>
            <a:r>
              <a:rPr lang="en-US" sz="1900" err="1">
                <a:solidFill>
                  <a:schemeClr val="dk1"/>
                </a:solidFill>
              </a:rPr>
              <a:t>nhiệt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 err="1">
                <a:solidFill>
                  <a:schemeClr val="dk1"/>
                </a:solidFill>
              </a:rPr>
              <a:t>đô</a:t>
            </a:r>
            <a:endParaRPr lang="en-US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 V2+ </a:t>
            </a:r>
            <a:r>
              <a:rPr lang="en-US" sz="1900" err="1">
                <a:solidFill>
                  <a:schemeClr val="dk1"/>
                </a:solidFill>
              </a:rPr>
              <a:t>Nếu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 err="1">
                <a:solidFill>
                  <a:schemeClr val="dk1"/>
                </a:solidFill>
              </a:rPr>
              <a:t>mưa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 err="1">
                <a:solidFill>
                  <a:schemeClr val="dk1"/>
                </a:solidFill>
              </a:rPr>
              <a:t>thì</a:t>
            </a:r>
            <a:r>
              <a:rPr lang="en-US" sz="1900">
                <a:solidFill>
                  <a:schemeClr val="dk1"/>
                </a:solidFill>
              </a:rPr>
              <a:t>  </a:t>
            </a:r>
            <a:r>
              <a:rPr lang="en-US" sz="1900" err="1">
                <a:solidFill>
                  <a:schemeClr val="dk1"/>
                </a:solidFill>
              </a:rPr>
              <a:t>trả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 err="1">
                <a:solidFill>
                  <a:schemeClr val="dk1"/>
                </a:solidFill>
              </a:rPr>
              <a:t>về</a:t>
            </a:r>
            <a:r>
              <a:rPr lang="en-US" sz="1900">
                <a:solidFill>
                  <a:schemeClr val="dk1"/>
                </a:solidFill>
              </a:rPr>
              <a:t> 1;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       + </a:t>
            </a:r>
            <a:r>
              <a:rPr lang="en-US" sz="1900" err="1">
                <a:solidFill>
                  <a:schemeClr val="dk1"/>
                </a:solidFill>
              </a:rPr>
              <a:t>Nếu</a:t>
            </a:r>
            <a:r>
              <a:rPr lang="en-US" sz="1900">
                <a:solidFill>
                  <a:schemeClr val="dk1"/>
                </a:solidFill>
              </a:rPr>
              <a:t> ko </a:t>
            </a:r>
            <a:r>
              <a:rPr lang="en-US" sz="1900" err="1">
                <a:solidFill>
                  <a:schemeClr val="dk1"/>
                </a:solidFill>
              </a:rPr>
              <a:t>mưa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 err="1">
                <a:solidFill>
                  <a:schemeClr val="dk1"/>
                </a:solidFill>
              </a:rPr>
              <a:t>thì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 err="1">
                <a:solidFill>
                  <a:schemeClr val="dk1"/>
                </a:solidFill>
              </a:rPr>
              <a:t>trả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 err="1">
                <a:solidFill>
                  <a:schemeClr val="dk1"/>
                </a:solidFill>
              </a:rPr>
              <a:t>về</a:t>
            </a:r>
            <a:r>
              <a:rPr lang="en-US" sz="1900">
                <a:solidFill>
                  <a:schemeClr val="dk1"/>
                </a:solidFill>
              </a:rPr>
              <a:t> 0;</a:t>
            </a:r>
            <a:endParaRPr/>
          </a:p>
        </p:txBody>
      </p:sp>
      <p:sp>
        <p:nvSpPr>
          <p:cNvPr id="21" name="Google Shape;223;p9">
            <a:extLst>
              <a:ext uri="{FF2B5EF4-FFF2-40B4-BE49-F238E27FC236}">
                <a16:creationId xmlns:a16="http://schemas.microsoft.com/office/drawing/2014/main" id="{05C0E5F5-7A48-B10C-71EB-A5146D184328}"/>
              </a:ext>
            </a:extLst>
          </p:cNvPr>
          <p:cNvSpPr txBox="1"/>
          <p:nvPr/>
        </p:nvSpPr>
        <p:spPr>
          <a:xfrm>
            <a:off x="5746799" y="783943"/>
            <a:ext cx="6368716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Khi Output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Analog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digital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+ </a:t>
            </a:r>
            <a:r>
              <a:rPr lang="en-US" sz="1900" err="1">
                <a:solidFill>
                  <a:schemeClr val="dk1"/>
                </a:solidFill>
              </a:rPr>
              <a:t>T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ruyền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chân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adruino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0763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1ED13-5549-2DF8-6DDD-EE2D02D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2E19-D914-CC1B-180F-F9B3A33E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654" y="2304662"/>
            <a:ext cx="10178322" cy="3593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V2,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DHT11</a:t>
            </a:r>
          </a:p>
          <a:p>
            <a:r>
              <a:rPr lang="en-US" spc="200">
                <a:latin typeface="Times New Roman"/>
                <a:cs typeface="Times New Roman"/>
              </a:rPr>
              <a:t>Input: </a:t>
            </a:r>
            <a:r>
              <a:rPr lang="en-US" spc="200" err="1">
                <a:latin typeface="Times New Roman"/>
                <a:cs typeface="Times New Roman"/>
              </a:rPr>
              <a:t>Nhiệt</a:t>
            </a:r>
            <a:r>
              <a:rPr lang="en-US" spc="200">
                <a:latin typeface="Times New Roman"/>
                <a:cs typeface="Times New Roman"/>
              </a:rPr>
              <a:t> </a:t>
            </a:r>
            <a:r>
              <a:rPr lang="en-US" spc="200" err="1">
                <a:latin typeface="Times New Roman"/>
                <a:cs typeface="Times New Roman"/>
              </a:rPr>
              <a:t>độ</a:t>
            </a:r>
            <a:r>
              <a:rPr lang="en-US" spc="200">
                <a:latin typeface="Times New Roman"/>
                <a:cs typeface="Times New Roman"/>
              </a:rPr>
              <a:t>, </a:t>
            </a:r>
            <a:r>
              <a:rPr lang="en-US" spc="200" err="1">
                <a:latin typeface="Times New Roman"/>
                <a:cs typeface="Times New Roman"/>
              </a:rPr>
              <a:t>độ</a:t>
            </a:r>
            <a:r>
              <a:rPr lang="en-US" spc="200">
                <a:latin typeface="Times New Roman"/>
                <a:cs typeface="Times New Roman"/>
              </a:rPr>
              <a:t> </a:t>
            </a:r>
            <a:r>
              <a:rPr lang="en-US" spc="200" err="1">
                <a:latin typeface="Times New Roman"/>
                <a:cs typeface="Times New Roman"/>
              </a:rPr>
              <a:t>ẩm</a:t>
            </a:r>
            <a:r>
              <a:rPr lang="en-US" spc="200">
                <a:latin typeface="Times New Roman"/>
                <a:cs typeface="Times New Roman"/>
              </a:rPr>
              <a:t>.,</a:t>
            </a:r>
            <a:r>
              <a:rPr lang="en-US" spc="200" err="1">
                <a:latin typeface="Times New Roman"/>
                <a:cs typeface="Times New Roman"/>
              </a:rPr>
              <a:t>nước</a:t>
            </a:r>
            <a:endParaRPr lang="en-US" spc="200">
              <a:latin typeface="Times New Roman"/>
              <a:cs typeface="Times New Roman"/>
            </a:endParaRPr>
          </a:p>
          <a:p>
            <a:r>
              <a:rPr lang="en-US" spc="200">
                <a:latin typeface="Times New Roman"/>
                <a:cs typeface="Times New Roman"/>
              </a:rPr>
              <a:t>Output: sensor water </a:t>
            </a:r>
            <a:r>
              <a:rPr lang="en-US" spc="200" err="1">
                <a:latin typeface="Times New Roman"/>
                <a:cs typeface="Times New Roman"/>
              </a:rPr>
              <a:t>là</a:t>
            </a:r>
            <a:r>
              <a:rPr lang="en-US" spc="200">
                <a:latin typeface="Times New Roman"/>
                <a:cs typeface="Times New Roman"/>
              </a:rPr>
              <a:t> digital</a:t>
            </a:r>
          </a:p>
          <a:p>
            <a:r>
              <a:rPr lang="en-US" spc="200" err="1">
                <a:latin typeface="Times New Roman"/>
                <a:cs typeface="Times New Roman"/>
              </a:rPr>
              <a:t>Cảm</a:t>
            </a:r>
            <a:r>
              <a:rPr lang="en-US" spc="200">
                <a:latin typeface="Times New Roman"/>
                <a:cs typeface="Times New Roman"/>
              </a:rPr>
              <a:t> </a:t>
            </a:r>
            <a:r>
              <a:rPr lang="en-US" spc="200" err="1">
                <a:latin typeface="Times New Roman"/>
                <a:cs typeface="Times New Roman"/>
              </a:rPr>
              <a:t>biến</a:t>
            </a:r>
            <a:r>
              <a:rPr lang="en-US" spc="200">
                <a:latin typeface="Times New Roman"/>
                <a:cs typeface="Times New Roman"/>
              </a:rPr>
              <a:t> </a:t>
            </a:r>
            <a:r>
              <a:rPr lang="en-US" spc="200" err="1">
                <a:latin typeface="Times New Roman"/>
                <a:cs typeface="Times New Roman"/>
              </a:rPr>
              <a:t>nhiệt</a:t>
            </a:r>
            <a:r>
              <a:rPr lang="en-US" spc="200">
                <a:latin typeface="Times New Roman"/>
                <a:cs typeface="Times New Roman"/>
              </a:rPr>
              <a:t> </a:t>
            </a:r>
            <a:r>
              <a:rPr lang="en-US" spc="200" err="1">
                <a:latin typeface="Times New Roman"/>
                <a:cs typeface="Times New Roman"/>
              </a:rPr>
              <a:t>độ</a:t>
            </a:r>
            <a:r>
              <a:rPr lang="en-US" spc="200">
                <a:latin typeface="Times New Roman"/>
                <a:cs typeface="Times New Roman"/>
              </a:rPr>
              <a:t>, </a:t>
            </a:r>
            <a:r>
              <a:rPr lang="en-US" spc="200" err="1">
                <a:latin typeface="Times New Roman"/>
                <a:cs typeface="Times New Roman"/>
              </a:rPr>
              <a:t>độ</a:t>
            </a:r>
            <a:r>
              <a:rPr lang="en-US" spc="200">
                <a:latin typeface="Times New Roman"/>
                <a:cs typeface="Times New Roman"/>
              </a:rPr>
              <a:t> </a:t>
            </a:r>
            <a:r>
              <a:rPr lang="en-US" spc="200" err="1">
                <a:latin typeface="Times New Roman"/>
                <a:cs typeface="Times New Roman"/>
              </a:rPr>
              <a:t>ẩm</a:t>
            </a:r>
            <a:r>
              <a:rPr lang="en-US" spc="200">
                <a:latin typeface="Times New Roman"/>
                <a:cs typeface="Times New Roman"/>
              </a:rPr>
              <a:t> DHT11 </a:t>
            </a:r>
            <a:r>
              <a:rPr lang="en-US" spc="200" err="1">
                <a:latin typeface="Times New Roman"/>
                <a:cs typeface="Times New Roman"/>
              </a:rPr>
              <a:t>là</a:t>
            </a:r>
            <a:r>
              <a:rPr lang="en-US" spc="200">
                <a:latin typeface="Times New Roman"/>
                <a:cs typeface="Times New Roman"/>
              </a:rPr>
              <a:t> analog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5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4D8C968-971E-8646-7FBE-58809C33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2299C-60C7-A7EA-F759-8B2C0EEB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07B9E-2856-66BC-860B-E8C07E2C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346807161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841EFD0D-0D37-447B-B1EA-4F7197E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6DFF24-307B-44B0-93F0-893676F14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CF366-AC6A-9F37-777E-5831B557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5568D-B3DC-D426-4329-FC834014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212765"/>
            <a:ext cx="5978273" cy="46779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9BBBA-63EE-77B7-57ED-5E3FDD89B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9328" y="1909633"/>
            <a:ext cx="3090672" cy="42245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5V DC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&lt; 20 mA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Digital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62 x 20 x 8 mm</a:t>
            </a:r>
          </a:p>
        </p:txBody>
      </p:sp>
      <p:pic>
        <p:nvPicPr>
          <p:cNvPr id="6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372A5AC-F802-606C-D3DD-AB755C76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BCE9E8-3E75-A67C-5279-DBF79852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9432F6-6B36-0243-9A9D-9E91B86A2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16CCDF-464B-5CE4-4686-7EBBA8212F77}"/>
              </a:ext>
            </a:extLst>
          </p:cNvPr>
          <p:cNvSpPr/>
          <p:nvPr/>
        </p:nvSpPr>
        <p:spPr>
          <a:xfrm>
            <a:off x="8517455" y="4890763"/>
            <a:ext cx="2734418" cy="12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Input: </a:t>
            </a:r>
            <a:r>
              <a:rPr lang="en-US" err="1"/>
              <a:t>nước</a:t>
            </a:r>
            <a:r>
              <a:rPr lang="en-US"/>
              <a:t> ở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bề</a:t>
            </a:r>
            <a:r>
              <a:rPr lang="en-US"/>
              <a:t> </a:t>
            </a:r>
            <a:r>
              <a:rPr lang="en-US" err="1"/>
              <a:t>mặt</a:t>
            </a:r>
            <a:endParaRPr lang="en-US"/>
          </a:p>
          <a:p>
            <a:pPr algn="ctr"/>
            <a:r>
              <a:rPr lang="en-US"/>
              <a:t>Output: </a:t>
            </a:r>
            <a:r>
              <a:rPr lang="en-US" err="1"/>
              <a:t>tín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digital 0-1</a:t>
            </a:r>
          </a:p>
        </p:txBody>
      </p:sp>
    </p:spTree>
    <p:extLst>
      <p:ext uri="{BB962C8B-B14F-4D97-AF65-F5344CB8AC3E}">
        <p14:creationId xmlns:p14="http://schemas.microsoft.com/office/powerpoint/2010/main" val="2628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D2FDE-85B1-02CE-96A8-078AE20E6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49" y="954923"/>
            <a:ext cx="5875694" cy="4504620"/>
          </a:xfrm>
        </p:spPr>
        <p:txBody>
          <a:bodyPr>
            <a:normAutofit/>
          </a:bodyPr>
          <a:lstStyle/>
          <a:p>
            <a:r>
              <a:rPr lang="en-US" sz="8200">
                <a:latin typeface="Times New Roman" panose="02020603050405020304" pitchFamily="18" charset="0"/>
                <a:cs typeface="Times New Roman" panose="02020603050405020304" pitchFamily="18" charset="0"/>
              </a:rPr>
              <a:t>Ý TƯỞNG SẢN PHẨM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00B7A-A75F-F826-FA81-38FD901FB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57" y="5572664"/>
            <a:ext cx="5877385" cy="841803"/>
          </a:xfrm>
        </p:spPr>
        <p:txBody>
          <a:bodyPr>
            <a:norm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Bóng Đèn, Bóng Đèn Tròn, Ánh Sáng">
            <a:extLst>
              <a:ext uri="{FF2B5EF4-FFF2-40B4-BE49-F238E27FC236}">
                <a16:creationId xmlns:a16="http://schemas.microsoft.com/office/drawing/2014/main" id="{F3BB8A00-870F-68E1-BF3D-90CF2A125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7" r="25487"/>
          <a:stretch/>
        </p:blipFill>
        <p:spPr bwMode="auto"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15BBA841-2778-18CB-491D-2C5E5AB2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ABD94-FF68-11CC-F591-DDC767B3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D56E9-AD05-FF25-71D7-F518D9E1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425026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841EFD0D-0D37-447B-B1EA-4F7197E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6DFF24-307B-44B0-93F0-893676F14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3AFBDA-8F2E-C72A-8B9F-0B379B27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pc="200">
                <a:latin typeface="Times New Roman" panose="02020603050405020304" pitchFamily="18" charset="0"/>
                <a:cs typeface="Times New Roman" panose="02020603050405020304" pitchFamily="18" charset="0"/>
              </a:rPr>
              <a:t> DHT11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60F7D41-307F-16BB-28B2-0749E252FB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783" r="9783"/>
          <a:stretch>
            <a:fillRect/>
          </a:stretch>
        </p:blipFill>
        <p:spPr>
          <a:xfrm>
            <a:off x="1095302" y="643464"/>
            <a:ext cx="5641523" cy="526039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086E0-311F-EED8-86B7-9B17385F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9328" y="1655065"/>
            <a:ext cx="3090672" cy="42245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 – 5V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2.5 mA max (Khi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20% - 90% RH (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5% RH)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 – </a:t>
            </a:r>
            <a:r>
              <a:rPr lang="en-US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baseline="3000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(Sai </a:t>
            </a:r>
            <a:r>
              <a:rPr lang="en-US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baseline="3000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1Hz (1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giây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15 x 12 x 5.5 mm</a:t>
            </a:r>
          </a:p>
        </p:txBody>
      </p:sp>
      <p:pic>
        <p:nvPicPr>
          <p:cNvPr id="3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120D5D6C-DAAE-7AEC-ECE8-1235A0A79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E1F28-7EA2-C11A-69CE-1C8CDF74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B3917-35CE-926D-A7BE-4FDA5143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2005D-0FE2-280D-E545-EBA05C5C8002}"/>
              </a:ext>
            </a:extLst>
          </p:cNvPr>
          <p:cNvSpPr/>
          <p:nvPr/>
        </p:nvSpPr>
        <p:spPr>
          <a:xfrm>
            <a:off x="8563897" y="5279923"/>
            <a:ext cx="2532800" cy="120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Input: </a:t>
            </a:r>
            <a:r>
              <a:rPr lang="en-US" err="1"/>
              <a:t>nhiệt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,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ẩm</a:t>
            </a:r>
            <a:endParaRPr lang="en-US"/>
          </a:p>
          <a:p>
            <a:pPr algn="ctr"/>
            <a:r>
              <a:rPr lang="en-US"/>
              <a:t>Output: </a:t>
            </a:r>
            <a:r>
              <a:rPr lang="en-US" err="1"/>
              <a:t>tín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analog</a:t>
            </a:r>
          </a:p>
        </p:txBody>
      </p:sp>
    </p:spTree>
    <p:extLst>
      <p:ext uri="{BB962C8B-B14F-4D97-AF65-F5344CB8AC3E}">
        <p14:creationId xmlns:p14="http://schemas.microsoft.com/office/powerpoint/2010/main" val="4065574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55467A-EA2E-4DB2-8DAD-0DEAFF84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A9FEB9-4FF1-D237-121A-EBA0DDA2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F4998-996B-CA7A-7D91-FB33977F2F49}"/>
              </a:ext>
            </a:extLst>
          </p:cNvPr>
          <p:cNvSpPr/>
          <p:nvPr/>
        </p:nvSpPr>
        <p:spPr>
          <a:xfrm>
            <a:off x="5034124" y="661885"/>
            <a:ext cx="6395875" cy="514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 :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0010 0001 0000 0000 0001 1010 0000 0000 0011 1011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 BIT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cao 8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cao 8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bit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chẵn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như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đây:</a:t>
            </a:r>
          </a:p>
          <a:p>
            <a:pPr algn="just"/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0011 0101 + 0000 0000 + 0001 1000 + 0000 0000 = 0100 1101</a:t>
            </a:r>
          </a:p>
          <a:p>
            <a:pPr algn="just"/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“1”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“0”,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40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DHT11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như </a:t>
            </a:r>
          </a:p>
          <a:p>
            <a:pPr algn="just"/>
            <a:r>
              <a:rPr lang="vi-VN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0010 0001 0000 0000 0001 1010 0000 0000 0011 101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vi-VN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94BF8-40DC-D86C-A956-FA9360038758}"/>
              </a:ext>
            </a:extLst>
          </p:cNvPr>
          <p:cNvCxnSpPr>
            <a:cxnSpLocks/>
          </p:cNvCxnSpPr>
          <p:nvPr/>
        </p:nvCxnSpPr>
        <p:spPr>
          <a:xfrm flipV="1">
            <a:off x="1696059" y="2554551"/>
            <a:ext cx="0" cy="348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50690C-6FEB-6350-6AC8-451ADEF91C04}"/>
              </a:ext>
            </a:extLst>
          </p:cNvPr>
          <p:cNvCxnSpPr/>
          <p:nvPr/>
        </p:nvCxnSpPr>
        <p:spPr>
          <a:xfrm>
            <a:off x="1696059" y="5998300"/>
            <a:ext cx="31758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31D1AD-5824-3627-459D-764400367EC7}"/>
              </a:ext>
            </a:extLst>
          </p:cNvPr>
          <p:cNvCxnSpPr>
            <a:cxnSpLocks/>
          </p:cNvCxnSpPr>
          <p:nvPr/>
        </p:nvCxnSpPr>
        <p:spPr>
          <a:xfrm>
            <a:off x="1696059" y="3117448"/>
            <a:ext cx="25760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9FA0ED-EEB4-09E9-D188-1DE6AB093979}"/>
              </a:ext>
            </a:extLst>
          </p:cNvPr>
          <p:cNvCxnSpPr>
            <a:cxnSpLocks/>
          </p:cNvCxnSpPr>
          <p:nvPr/>
        </p:nvCxnSpPr>
        <p:spPr>
          <a:xfrm>
            <a:off x="4321274" y="3117448"/>
            <a:ext cx="0" cy="29177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B97D69-1DE6-1A9A-4076-C5D4A09C65B1}"/>
              </a:ext>
            </a:extLst>
          </p:cNvPr>
          <p:cNvCxnSpPr/>
          <p:nvPr/>
        </p:nvCxnSpPr>
        <p:spPr>
          <a:xfrm flipV="1">
            <a:off x="1696059" y="3186274"/>
            <a:ext cx="2576051" cy="13740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EC69F0-1375-D1B7-0F08-DCEE075AB247}"/>
              </a:ext>
            </a:extLst>
          </p:cNvPr>
          <p:cNvSpPr txBox="1"/>
          <p:nvPr/>
        </p:nvSpPr>
        <p:spPr>
          <a:xfrm>
            <a:off x="164717" y="2185219"/>
            <a:ext cx="60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B65A49-3F43-41C2-70B3-14A6CAC6A7C6}"/>
              </a:ext>
            </a:extLst>
          </p:cNvPr>
          <p:cNvSpPr txBox="1"/>
          <p:nvPr/>
        </p:nvSpPr>
        <p:spPr>
          <a:xfrm>
            <a:off x="1120872" y="3001608"/>
            <a:ext cx="609581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5.5V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5DF3F-CA65-7E2A-FE66-37083BD8A020}"/>
              </a:ext>
            </a:extLst>
          </p:cNvPr>
          <p:cNvSpPr txBox="1"/>
          <p:nvPr/>
        </p:nvSpPr>
        <p:spPr>
          <a:xfrm>
            <a:off x="1012733" y="4375666"/>
            <a:ext cx="60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3.5V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EA610B-59AB-5602-D590-0A8E38F25082}"/>
              </a:ext>
            </a:extLst>
          </p:cNvPr>
          <p:cNvSpPr txBox="1"/>
          <p:nvPr/>
        </p:nvSpPr>
        <p:spPr>
          <a:xfrm>
            <a:off x="1170036" y="2257280"/>
            <a:ext cx="70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U(V)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0C343D-E176-8DA2-239C-D52AD75E17F9}"/>
              </a:ext>
            </a:extLst>
          </p:cNvPr>
          <p:cNvSpPr txBox="1"/>
          <p:nvPr/>
        </p:nvSpPr>
        <p:spPr>
          <a:xfrm>
            <a:off x="1219200" y="6164826"/>
            <a:ext cx="609580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  <a:r>
              <a:rPr lang="en-US" b="0" i="0">
                <a:solidFill>
                  <a:srgbClr val="FF6900"/>
                </a:solidFill>
                <a:effectLst/>
                <a:latin typeface="-apple-system"/>
              </a:rPr>
              <a:t>℃ 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58850-2F54-6C91-6B12-B9BDB40BE119}"/>
              </a:ext>
            </a:extLst>
          </p:cNvPr>
          <p:cNvSpPr txBox="1"/>
          <p:nvPr/>
        </p:nvSpPr>
        <p:spPr>
          <a:xfrm flipH="1">
            <a:off x="3927981" y="6163933"/>
            <a:ext cx="94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50</a:t>
            </a:r>
            <a:r>
              <a:rPr lang="en-US" b="0" i="0">
                <a:solidFill>
                  <a:srgbClr val="FF6900"/>
                </a:solidFill>
                <a:effectLst/>
                <a:latin typeface="-apple-system"/>
              </a:rPr>
              <a:t>℃ 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EC9549-800B-ECE3-D679-511EFD2AA50B}"/>
              </a:ext>
            </a:extLst>
          </p:cNvPr>
          <p:cNvSpPr txBox="1"/>
          <p:nvPr/>
        </p:nvSpPr>
        <p:spPr>
          <a:xfrm>
            <a:off x="4984945" y="5715808"/>
            <a:ext cx="62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  <a:r>
              <a:rPr lang="en-US" b="0" i="0">
                <a:solidFill>
                  <a:srgbClr val="FF6900"/>
                </a:solidFill>
                <a:effectLst/>
                <a:latin typeface="-apple-system"/>
              </a:rPr>
              <a:t>℃ 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03B110-AE2C-30F5-3281-24F613C15FBE}"/>
              </a:ext>
            </a:extLst>
          </p:cNvPr>
          <p:cNvSpPr txBox="1"/>
          <p:nvPr/>
        </p:nvSpPr>
        <p:spPr>
          <a:xfrm>
            <a:off x="1170036" y="525055"/>
            <a:ext cx="4085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/>
              <a:t>Cảm</a:t>
            </a:r>
            <a:r>
              <a:rPr lang="en-US" sz="3200"/>
              <a:t> </a:t>
            </a:r>
            <a:r>
              <a:rPr lang="en-US" sz="3200" err="1"/>
              <a:t>biến</a:t>
            </a:r>
            <a:r>
              <a:rPr lang="en-US" sz="3200"/>
              <a:t> DHT11 </a:t>
            </a:r>
          </a:p>
        </p:txBody>
      </p:sp>
    </p:spTree>
    <p:extLst>
      <p:ext uri="{BB962C8B-B14F-4D97-AF65-F5344CB8AC3E}">
        <p14:creationId xmlns:p14="http://schemas.microsoft.com/office/powerpoint/2010/main" val="262755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841EFD0D-0D37-447B-B1EA-4F7197E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6DFF24-307B-44B0-93F0-893676F14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0F2BA-A2A0-65CA-90A6-3964113D3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2201979"/>
            <a:ext cx="6306309" cy="393022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3.3~5VDC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tiêu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300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</a:t>
            </a:r>
            <a:endParaRPr lang="vi-VN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58.8 x 26.7 x 13.8 (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AM2301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0.1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đo: 0100% RH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đo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-40 ℃ ~ 80 ℃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Đo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lường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± 3% RH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Đo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lường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± 0.5 ℃</a:t>
            </a:r>
          </a:p>
          <a:p>
            <a:pPr indent="-228600">
              <a:lnSpc>
                <a:spcPct val="110000"/>
              </a:lnSpc>
              <a:spcBef>
                <a:spcPts val="700"/>
              </a:spcBef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1E609-54A8-D0ED-0259-DFD09CB2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973" y="6375679"/>
            <a:ext cx="3228975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07/05/2022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9B01C-AF99-95BA-44EF-C1ACF5F65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DC25EE-239B-4C5F-AAD1-255A7D5F1EE2}" type="slidenum">
              <a:rPr lang="en-US" smtClean="0"/>
              <a:pPr defTabSz="914400"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8" name="Picture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78CB1C88-4264-BB3C-5DE9-CB5A3CF4A8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" b="3401"/>
          <a:stretch>
            <a:fillRect/>
          </a:stretch>
        </p:blipFill>
        <p:spPr>
          <a:xfrm>
            <a:off x="8050787" y="1725070"/>
            <a:ext cx="3656581" cy="3407860"/>
          </a:xfrm>
          <a:prstGeom prst="rect">
            <a:avLst/>
          </a:prstGeom>
        </p:spPr>
      </p:pic>
      <p:pic>
        <p:nvPicPr>
          <p:cNvPr id="10" name="Picture 9" descr="A picture containing charger&#10;&#10;Description automatically generated">
            <a:extLst>
              <a:ext uri="{FF2B5EF4-FFF2-40B4-BE49-F238E27FC236}">
                <a16:creationId xmlns:a16="http://schemas.microsoft.com/office/drawing/2014/main" id="{56BEECCF-EFF0-35C5-F32D-A863119A6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68" y="1846006"/>
            <a:ext cx="4040632" cy="3286924"/>
          </a:xfrm>
          <a:prstGeom prst="rect">
            <a:avLst/>
          </a:prstGeom>
        </p:spPr>
      </p:pic>
      <p:sp>
        <p:nvSpPr>
          <p:cNvPr id="14" name="Title 6">
            <a:extLst>
              <a:ext uri="{FF2B5EF4-FFF2-40B4-BE49-F238E27FC236}">
                <a16:creationId xmlns:a16="http://schemas.microsoft.com/office/drawing/2014/main" id="{4A9DFDC8-2C3C-9AAF-FCDC-92934C44E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69" y="318620"/>
            <a:ext cx="6340475" cy="1639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600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600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3600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spc="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spc="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20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3600" spc="200">
                <a:latin typeface="Times New Roman" panose="02020603050405020304" pitchFamily="18" charset="0"/>
                <a:cs typeface="Times New Roman" panose="02020603050405020304" pitchFamily="18" charset="0"/>
              </a:rPr>
              <a:t> DHT21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7471A8-ABE7-3D3D-B064-36E387A03581}"/>
              </a:ext>
            </a:extLst>
          </p:cNvPr>
          <p:cNvSpPr/>
          <p:nvPr/>
        </p:nvSpPr>
        <p:spPr>
          <a:xfrm>
            <a:off x="4622800" y="2201979"/>
            <a:ext cx="2646677" cy="2576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1650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5;p11">
            <a:extLst>
              <a:ext uri="{FF2B5EF4-FFF2-40B4-BE49-F238E27FC236}">
                <a16:creationId xmlns:a16="http://schemas.microsoft.com/office/drawing/2014/main" id="{699730E1-11D8-C78A-7FEB-913C51B49A73}"/>
              </a:ext>
            </a:extLst>
          </p:cNvPr>
          <p:cNvSpPr/>
          <p:nvPr/>
        </p:nvSpPr>
        <p:spPr>
          <a:xfrm>
            <a:off x="0" y="2968282"/>
            <a:ext cx="5900738" cy="994168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Khối 2</a:t>
            </a:r>
            <a:endParaRPr/>
          </a:p>
        </p:txBody>
      </p:sp>
      <p:sp>
        <p:nvSpPr>
          <p:cNvPr id="8" name="Google Shape;246;p11">
            <a:extLst>
              <a:ext uri="{FF2B5EF4-FFF2-40B4-BE49-F238E27FC236}">
                <a16:creationId xmlns:a16="http://schemas.microsoft.com/office/drawing/2014/main" id="{E78EDD3B-34D3-C154-2D71-C32F9F923A04}"/>
              </a:ext>
            </a:extLst>
          </p:cNvPr>
          <p:cNvSpPr/>
          <p:nvPr/>
        </p:nvSpPr>
        <p:spPr>
          <a:xfrm rot="5400000">
            <a:off x="6382373" y="285879"/>
            <a:ext cx="1860278" cy="2433026"/>
          </a:xfrm>
          <a:prstGeom prst="rtTriangle">
            <a:avLst/>
          </a:prstGeom>
          <a:solidFill>
            <a:srgbClr val="9CAB66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7;p11">
            <a:extLst>
              <a:ext uri="{FF2B5EF4-FFF2-40B4-BE49-F238E27FC236}">
                <a16:creationId xmlns:a16="http://schemas.microsoft.com/office/drawing/2014/main" id="{43183C4D-D498-B9E6-28A1-99B449309FE3}"/>
              </a:ext>
            </a:extLst>
          </p:cNvPr>
          <p:cNvSpPr txBox="1"/>
          <p:nvPr/>
        </p:nvSpPr>
        <p:spPr>
          <a:xfrm>
            <a:off x="6006988" y="910104"/>
            <a:ext cx="811009" cy="93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Chỉ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tiêu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phi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chức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năng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248;p11">
            <a:extLst>
              <a:ext uri="{FF2B5EF4-FFF2-40B4-BE49-F238E27FC236}">
                <a16:creationId xmlns:a16="http://schemas.microsoft.com/office/drawing/2014/main" id="{0F3FDD4D-DD13-D858-5E1A-96BCBC087E09}"/>
              </a:ext>
            </a:extLst>
          </p:cNvPr>
          <p:cNvSpPr/>
          <p:nvPr/>
        </p:nvSpPr>
        <p:spPr>
          <a:xfrm rot="16200000" flipH="1">
            <a:off x="3722000" y="369465"/>
            <a:ext cx="1846269" cy="2279863"/>
          </a:xfrm>
          <a:prstGeom prst="rtTriangle">
            <a:avLst/>
          </a:prstGeom>
          <a:solidFill>
            <a:srgbClr val="58928C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49;p11">
            <a:extLst>
              <a:ext uri="{FF2B5EF4-FFF2-40B4-BE49-F238E27FC236}">
                <a16:creationId xmlns:a16="http://schemas.microsoft.com/office/drawing/2014/main" id="{31539E19-DFFB-EF74-C730-234530C9BACD}"/>
              </a:ext>
            </a:extLst>
          </p:cNvPr>
          <p:cNvSpPr txBox="1"/>
          <p:nvPr/>
        </p:nvSpPr>
        <p:spPr>
          <a:xfrm flipH="1">
            <a:off x="5138191" y="781921"/>
            <a:ext cx="759954" cy="92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Chỉ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tiêu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chức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năng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250;p11">
            <a:extLst>
              <a:ext uri="{FF2B5EF4-FFF2-40B4-BE49-F238E27FC236}">
                <a16:creationId xmlns:a16="http://schemas.microsoft.com/office/drawing/2014/main" id="{655A5164-E703-5D85-4EE3-7E31B8F31DAD}"/>
              </a:ext>
            </a:extLst>
          </p:cNvPr>
          <p:cNvSpPr txBox="1"/>
          <p:nvPr/>
        </p:nvSpPr>
        <p:spPr>
          <a:xfrm>
            <a:off x="6521871" y="2102751"/>
            <a:ext cx="51709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Điện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áp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hoạt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động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5 – 12 VDC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51;p11">
            <a:extLst>
              <a:ext uri="{FF2B5EF4-FFF2-40B4-BE49-F238E27FC236}">
                <a16:creationId xmlns:a16="http://schemas.microsoft.com/office/drawing/2014/main" id="{B24BD78B-24EC-4B19-0D64-CB020E09B8FA}"/>
              </a:ext>
            </a:extLst>
          </p:cNvPr>
          <p:cNvSpPr txBox="1"/>
          <p:nvPr/>
        </p:nvSpPr>
        <p:spPr>
          <a:xfrm>
            <a:off x="6506126" y="3002138"/>
            <a:ext cx="43304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Điện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áp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tín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hiệu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mức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thấp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0 V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52;p11">
            <a:extLst>
              <a:ext uri="{FF2B5EF4-FFF2-40B4-BE49-F238E27FC236}">
                <a16:creationId xmlns:a16="http://schemas.microsoft.com/office/drawing/2014/main" id="{579E55DA-EA07-840C-39E7-1035DDFD8314}"/>
              </a:ext>
            </a:extLst>
          </p:cNvPr>
          <p:cNvSpPr txBox="1"/>
          <p:nvPr/>
        </p:nvSpPr>
        <p:spPr>
          <a:xfrm>
            <a:off x="6506126" y="3920428"/>
            <a:ext cx="57547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Điện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áp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tín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hiêu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mức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cao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3,3 – 5 VDC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253;p11">
            <a:extLst>
              <a:ext uri="{FF2B5EF4-FFF2-40B4-BE49-F238E27FC236}">
                <a16:creationId xmlns:a16="http://schemas.microsoft.com/office/drawing/2014/main" id="{DE54C28D-D203-10DC-47A2-6784BFF0EB99}"/>
              </a:ext>
            </a:extLst>
          </p:cNvPr>
          <p:cNvSpPr txBox="1"/>
          <p:nvPr/>
        </p:nvSpPr>
        <p:spPr>
          <a:xfrm>
            <a:off x="6506126" y="4907108"/>
            <a:ext cx="53879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Hoạt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động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ổn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định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ở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môi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trường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( t°~ 0~50°C; RH ~ 30~95%)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254;p11">
            <a:extLst>
              <a:ext uri="{FF2B5EF4-FFF2-40B4-BE49-F238E27FC236}">
                <a16:creationId xmlns:a16="http://schemas.microsoft.com/office/drawing/2014/main" id="{8077B04D-BBA1-9920-9A42-F40B917D7D69}"/>
              </a:ext>
            </a:extLst>
          </p:cNvPr>
          <p:cNvSpPr txBox="1"/>
          <p:nvPr/>
        </p:nvSpPr>
        <p:spPr>
          <a:xfrm>
            <a:off x="0" y="35607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CÁC CHỈ TIÊU ĐẢM BẢO CẦN ĐẠT ĐƯỢC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255;p11">
            <a:extLst>
              <a:ext uri="{FF2B5EF4-FFF2-40B4-BE49-F238E27FC236}">
                <a16:creationId xmlns:a16="http://schemas.microsoft.com/office/drawing/2014/main" id="{DFCB03A8-0689-50F1-F167-6593544CEF9E}"/>
              </a:ext>
            </a:extLst>
          </p:cNvPr>
          <p:cNvSpPr/>
          <p:nvPr/>
        </p:nvSpPr>
        <p:spPr>
          <a:xfrm>
            <a:off x="-14255" y="586261"/>
            <a:ext cx="5874707" cy="2429885"/>
          </a:xfrm>
          <a:prstGeom prst="flowChartExtract">
            <a:avLst/>
          </a:prstGeom>
          <a:solidFill>
            <a:srgbClr val="F5E0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CC3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6;p11">
            <a:extLst>
              <a:ext uri="{FF2B5EF4-FFF2-40B4-BE49-F238E27FC236}">
                <a16:creationId xmlns:a16="http://schemas.microsoft.com/office/drawing/2014/main" id="{CEFF3974-5AF0-626F-9647-38FCCAC9CAD8}"/>
              </a:ext>
            </a:extLst>
          </p:cNvPr>
          <p:cNvSpPr txBox="1"/>
          <p:nvPr/>
        </p:nvSpPr>
        <p:spPr>
          <a:xfrm>
            <a:off x="967666" y="2202881"/>
            <a:ext cx="394168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Analog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Digital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Google Shape;257;p11">
            <a:extLst>
              <a:ext uri="{FF2B5EF4-FFF2-40B4-BE49-F238E27FC236}">
                <a16:creationId xmlns:a16="http://schemas.microsoft.com/office/drawing/2014/main" id="{5140B715-C12D-695C-C1AB-D82EC5553703}"/>
              </a:ext>
            </a:extLst>
          </p:cNvPr>
          <p:cNvSpPr txBox="1"/>
          <p:nvPr/>
        </p:nvSpPr>
        <p:spPr>
          <a:xfrm>
            <a:off x="2472272" y="781921"/>
            <a:ext cx="103293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INPUT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SIGNAL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58;p11">
            <a:extLst>
              <a:ext uri="{FF2B5EF4-FFF2-40B4-BE49-F238E27FC236}">
                <a16:creationId xmlns:a16="http://schemas.microsoft.com/office/drawing/2014/main" id="{3E34BDCC-01D6-AD9E-5FC6-B5B7200E965C}"/>
              </a:ext>
            </a:extLst>
          </p:cNvPr>
          <p:cNvSpPr/>
          <p:nvPr/>
        </p:nvSpPr>
        <p:spPr>
          <a:xfrm>
            <a:off x="-1" y="3962451"/>
            <a:ext cx="5900737" cy="2859942"/>
          </a:xfrm>
          <a:prstGeom prst="flowChartMerge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59;p11">
            <a:extLst>
              <a:ext uri="{FF2B5EF4-FFF2-40B4-BE49-F238E27FC236}">
                <a16:creationId xmlns:a16="http://schemas.microsoft.com/office/drawing/2014/main" id="{8E564C3E-206F-99B9-70A7-C5669A251048}"/>
              </a:ext>
            </a:extLst>
          </p:cNvPr>
          <p:cNvSpPr txBox="1"/>
          <p:nvPr/>
        </p:nvSpPr>
        <p:spPr>
          <a:xfrm>
            <a:off x="967666" y="4230040"/>
            <a:ext cx="3941685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-&gt;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Tín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hiệu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nalog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261;p11">
            <a:extLst>
              <a:ext uri="{FF2B5EF4-FFF2-40B4-BE49-F238E27FC236}">
                <a16:creationId xmlns:a16="http://schemas.microsoft.com/office/drawing/2014/main" id="{068820BC-FE4C-C4AC-B300-90BD5AEA57DD}"/>
              </a:ext>
            </a:extLst>
          </p:cNvPr>
          <p:cNvSpPr txBox="1"/>
          <p:nvPr/>
        </p:nvSpPr>
        <p:spPr>
          <a:xfrm>
            <a:off x="2472272" y="5949808"/>
            <a:ext cx="103293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OUTPUT SIGNAL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0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41B4-A079-C56D-9C03-E3BA12B0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B79D9-E2AE-03CE-8013-CD424882C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3465975"/>
            <a:ext cx="10178322" cy="3593591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5V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0V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3.3 – 5V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Adruino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uno,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I2C LCD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509CAE-41C8-BF0D-D052-202A48D2D442}"/>
              </a:ext>
            </a:extLst>
          </p:cNvPr>
          <p:cNvSpPr/>
          <p:nvPr/>
        </p:nvSpPr>
        <p:spPr>
          <a:xfrm>
            <a:off x="1451291" y="1905937"/>
            <a:ext cx="2223083" cy="815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60895-01F5-C7D8-E376-53D477B5DFF1}"/>
              </a:ext>
            </a:extLst>
          </p:cNvPr>
          <p:cNvSpPr/>
          <p:nvPr/>
        </p:nvSpPr>
        <p:spPr>
          <a:xfrm>
            <a:off x="4243430" y="1669179"/>
            <a:ext cx="3103926" cy="137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1D4DC-F947-4283-2028-5E40CAFFFABB}"/>
              </a:ext>
            </a:extLst>
          </p:cNvPr>
          <p:cNvSpPr/>
          <p:nvPr/>
        </p:nvSpPr>
        <p:spPr>
          <a:xfrm>
            <a:off x="7862580" y="1639041"/>
            <a:ext cx="3567419" cy="1375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8862B-ECE1-E439-AF53-BF98CF8EF7CB}"/>
              </a:ext>
            </a:extLst>
          </p:cNvPr>
          <p:cNvSpPr txBox="1"/>
          <p:nvPr/>
        </p:nvSpPr>
        <p:spPr>
          <a:xfrm>
            <a:off x="1627459" y="1882325"/>
            <a:ext cx="1870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Input signal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Analog (0-1023)</a:t>
            </a:r>
          </a:p>
          <a:p>
            <a:pPr algn="ctr"/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Digital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2CAF1-5AC0-E67A-7833-CA90B1BE772B}"/>
              </a:ext>
            </a:extLst>
          </p:cNvPr>
          <p:cNvSpPr txBox="1"/>
          <p:nvPr/>
        </p:nvSpPr>
        <p:spPr>
          <a:xfrm>
            <a:off x="4744322" y="2150799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F7298-C1AE-24CA-909A-782B9BD23421}"/>
              </a:ext>
            </a:extLst>
          </p:cNvPr>
          <p:cNvSpPr txBox="1"/>
          <p:nvPr/>
        </p:nvSpPr>
        <p:spPr>
          <a:xfrm>
            <a:off x="7862580" y="1882325"/>
            <a:ext cx="3498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Output signal</a:t>
            </a:r>
          </a:p>
          <a:p>
            <a:pPr algn="ctr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Analog (0-1023):</a:t>
            </a:r>
          </a:p>
          <a:p>
            <a:pPr algn="ctr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DBEEC1-941E-ADC0-E452-223582D303BB}"/>
              </a:ext>
            </a:extLst>
          </p:cNvPr>
          <p:cNvCxnSpPr>
            <a:cxnSpLocks/>
          </p:cNvCxnSpPr>
          <p:nvPr/>
        </p:nvCxnSpPr>
        <p:spPr>
          <a:xfrm flipV="1">
            <a:off x="3606566" y="2326938"/>
            <a:ext cx="60225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4C0EC6-024A-05C5-F04B-CFA9F1C1A8D8}"/>
              </a:ext>
            </a:extLst>
          </p:cNvPr>
          <p:cNvCxnSpPr/>
          <p:nvPr/>
        </p:nvCxnSpPr>
        <p:spPr>
          <a:xfrm>
            <a:off x="7399090" y="2357077"/>
            <a:ext cx="428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9FCD1975-DC11-2CEA-2F42-77EC49AB3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6D5DE48-1A8B-0340-A333-E715CF73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5099B55-699B-52E9-3159-D4FB4F834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7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4AA8-75D4-652C-9572-7708FEAF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952499"/>
            <a:ext cx="10178322" cy="922017"/>
          </a:xfrm>
        </p:spPr>
        <p:txBody>
          <a:bodyPr/>
          <a:lstStyle/>
          <a:p>
            <a:r>
              <a:rPr lang="en-US"/>
              <a:t>ARDUINO UNO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6DA69-B621-587F-0D25-0484689066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0120" y="2104314"/>
            <a:ext cx="4183251" cy="292092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E0BCD5-52C8-16E9-7C3D-8DAB2F9980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64F4C42-0C35-8C1D-5167-1BCDA4E37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005567"/>
              </p:ext>
            </p:extLst>
          </p:nvPr>
        </p:nvGraphicFramePr>
        <p:xfrm>
          <a:off x="5280587" y="653935"/>
          <a:ext cx="6404416" cy="582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01836">
                  <a:extLst>
                    <a:ext uri="{9D8B030D-6E8A-4147-A177-3AD203B41FA5}">
                      <a16:colId xmlns:a16="http://schemas.microsoft.com/office/drawing/2014/main" val="2099393956"/>
                    </a:ext>
                  </a:extLst>
                </a:gridCol>
                <a:gridCol w="1902580">
                  <a:extLst>
                    <a:ext uri="{9D8B030D-6E8A-4147-A177-3AD203B41FA5}">
                      <a16:colId xmlns:a16="http://schemas.microsoft.com/office/drawing/2014/main" val="1133425517"/>
                    </a:ext>
                  </a:extLst>
                </a:gridCol>
              </a:tblGrid>
              <a:tr h="172758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Chip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điều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khiển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ATmega328P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955508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Điện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áp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hoạt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động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875613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Điện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áp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đầu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vào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(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khuyên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dùng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7-12V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314157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Điện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áp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đầu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vào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(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giới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hạn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6-20V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199615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Số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chân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14 (6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chân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là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chân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ra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PWM)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766035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Số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chân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PWM 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586976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Số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chân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Analog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51865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Dòng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điện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DC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mỗi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chân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20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50177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Dòng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điện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DC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trên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chân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3.3V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50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166406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Flash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/>
                          <a:cs typeface="Times New Roman"/>
                        </a:rPr>
                        <a:t>32 KB (ATmega328P)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với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0.5 KB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được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dùng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để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bootloader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782709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/>
                          <a:cs typeface="Times New Roman"/>
                        </a:rPr>
                        <a:t>2 KB (ATmega328P)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712073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/>
                          <a:cs typeface="Times New Roman"/>
                        </a:rPr>
                        <a:t>1 KB (ATmega328P)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05993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Tốc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độ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thạch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anh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16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865433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LED_BUILTIN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83938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Chiều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dài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68.6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26037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Chiều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rộng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53.4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9597"/>
                  </a:ext>
                </a:extLst>
              </a:tr>
              <a:tr h="172758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Cân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nặng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25g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9883"/>
                  </a:ext>
                </a:extLst>
              </a:tr>
            </a:tbl>
          </a:graphicData>
        </a:graphic>
      </p:graphicFrame>
      <p:pic>
        <p:nvPicPr>
          <p:cNvPr id="4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CCCB9DEB-3D7A-ECC8-3A19-F2DDDE75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E8F9B8-818F-4869-720F-75AAE0F7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17329-78F8-41AD-2DB9-19A82F5F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1579552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Freeform 6">
            <a:extLst>
              <a:ext uri="{FF2B5EF4-FFF2-40B4-BE49-F238E27FC236}">
                <a16:creationId xmlns:a16="http://schemas.microsoft.com/office/drawing/2014/main" id="{841EFD0D-0D37-447B-B1EA-4F7197E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2" name="Rectangle 1032">
            <a:extLst>
              <a:ext uri="{FF2B5EF4-FFF2-40B4-BE49-F238E27FC236}">
                <a16:creationId xmlns:a16="http://schemas.microsoft.com/office/drawing/2014/main" id="{5A6DFF24-307B-44B0-93F0-893676F14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43" name="Rectangle 1034">
            <a:extLst>
              <a:ext uri="{FF2B5EF4-FFF2-40B4-BE49-F238E27FC236}">
                <a16:creationId xmlns:a16="http://schemas.microsoft.com/office/drawing/2014/main" id="{A2805736-925B-4E6B-9FAB-73BA23E1E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C987A-1386-288B-1EAE-04297CB71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23" y="-205522"/>
            <a:ext cx="4302363" cy="93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err="1"/>
              <a:t>Adruino</a:t>
            </a:r>
            <a:r>
              <a:rPr lang="en-US" sz="3200"/>
              <a:t> mega</a:t>
            </a:r>
          </a:p>
        </p:txBody>
      </p:sp>
      <p:sp>
        <p:nvSpPr>
          <p:cNvPr id="1044" name="Rectangle 1036">
            <a:extLst>
              <a:ext uri="{FF2B5EF4-FFF2-40B4-BE49-F238E27FC236}">
                <a16:creationId xmlns:a16="http://schemas.microsoft.com/office/drawing/2014/main" id="{E9EA2B43-8884-423C-B0EB-8949B0462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FCDF26D-81E8-BF35-9507-C7D8D15F5E9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1683665"/>
              </p:ext>
            </p:extLst>
          </p:nvPr>
        </p:nvGraphicFramePr>
        <p:xfrm>
          <a:off x="391886" y="655059"/>
          <a:ext cx="3631876" cy="5659257"/>
        </p:xfrm>
        <a:graphic>
          <a:graphicData uri="http://schemas.openxmlformats.org/drawingml/2006/table">
            <a:tbl>
              <a:tblPr/>
              <a:tblGrid>
                <a:gridCol w="1815938">
                  <a:extLst>
                    <a:ext uri="{9D8B030D-6E8A-4147-A177-3AD203B41FA5}">
                      <a16:colId xmlns:a16="http://schemas.microsoft.com/office/drawing/2014/main" val="633757001"/>
                    </a:ext>
                  </a:extLst>
                </a:gridCol>
                <a:gridCol w="1815938">
                  <a:extLst>
                    <a:ext uri="{9D8B030D-6E8A-4147-A177-3AD203B41FA5}">
                      <a16:colId xmlns:a16="http://schemas.microsoft.com/office/drawing/2014/main" val="353112331"/>
                    </a:ext>
                  </a:extLst>
                </a:gridCol>
              </a:tblGrid>
              <a:tr h="4800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MICROCONTROLLER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800" b="0" i="0" u="sng" strike="noStrike">
                          <a:solidFill>
                            <a:srgbClr val="383536"/>
                          </a:solidFill>
                          <a:effectLst/>
                          <a:latin typeface="Arial" panose="020B0604020202020204" pitchFamily="34" charset="0"/>
                          <a:hlinkClick r:id="rId2"/>
                        </a:rPr>
                        <a:t>ATmega2560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875638"/>
                  </a:ext>
                </a:extLst>
              </a:tr>
              <a:tr h="3856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OPERATING VOLTAGE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929195"/>
                  </a:ext>
                </a:extLst>
              </a:tr>
              <a:tr h="53720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INPUT VOLTAGE(RECOMMENDED)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7-12V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757016"/>
                  </a:ext>
                </a:extLst>
              </a:tr>
              <a:tr h="3856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INPUT VOLTAGE(LIMIT)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6-20V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9124"/>
                  </a:ext>
                </a:extLst>
              </a:tr>
              <a:tr h="53720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DIGITAL I/O PINS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(of which 15 providePWM output)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04909"/>
                  </a:ext>
                </a:extLst>
              </a:tr>
              <a:tr h="3856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ANALOG INPUT PINS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956350"/>
                  </a:ext>
                </a:extLst>
              </a:tr>
              <a:tr h="385687">
                <a:tc>
                  <a:txBody>
                    <a:bodyPr/>
                    <a:lstStyle/>
                    <a:p>
                      <a:pPr algn="l" fontAlgn="base"/>
                      <a:r>
                        <a:rPr lang="it-IT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DC CURRENT PER I/O PIN</a:t>
                      </a:r>
                      <a:r>
                        <a:rPr lang="it-IT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it-IT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mA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620318"/>
                  </a:ext>
                </a:extLst>
              </a:tr>
              <a:tr h="3856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DC CURRENT FOR3.3V PIN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mA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93155"/>
                  </a:ext>
                </a:extLst>
              </a:tr>
              <a:tr h="53720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FLASH MEMORY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 KB of which 8 </a:t>
                      </a:r>
                      <a:r>
                        <a:rPr 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KBused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by bootloader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39947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SRAM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KB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883113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EEPROM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KB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42486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CLOCK SPEED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MHz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338875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LED_BUILTIN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2154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LENGTH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101.52 mm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449878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WIDTH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53.3 mm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725483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WEIGHT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g</a:t>
                      </a:r>
                      <a:r>
                        <a:rPr lang="en-US" sz="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255" marR="68255" marT="34127" marB="34127">
                    <a:lnL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17659"/>
                  </a:ext>
                </a:extLst>
              </a:tr>
            </a:tbl>
          </a:graphicData>
        </a:graphic>
      </p:graphicFrame>
      <p:sp>
        <p:nvSpPr>
          <p:cNvPr id="1045" name="Rectangle 1038">
            <a:extLst>
              <a:ext uri="{FF2B5EF4-FFF2-40B4-BE49-F238E27FC236}">
                <a16:creationId xmlns:a16="http://schemas.microsoft.com/office/drawing/2014/main" id="{F884A938-C405-4F09-AA12-590BEE1D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1" y="643467"/>
            <a:ext cx="7391400" cy="55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B8F15D-05AC-C111-7116-65802679B71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748" y="1419923"/>
            <a:ext cx="6074784" cy="40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3EADB-5E1E-3268-3BCD-813966F8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5679"/>
            <a:ext cx="4114800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endParaRPr lang="en-US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DCA2-CB65-9F2B-C4A8-3CFD263E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DC25EE-239B-4C5F-AAD1-255A7D5F1EE2}" type="slidenum">
              <a:rPr lang="en-US" smtClean="0"/>
              <a:pPr defTabSz="914400"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1C8C19F-1466-CFF4-5BAE-6B4ED69AE87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2372585" y="-300311"/>
            <a:ext cx="178919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4151B56-00ED-71DD-2079-AE2B6815F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98" y="643467"/>
            <a:ext cx="7391399" cy="49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3667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657EA5-717E-133B-97A5-68368B7B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 SÁNH ƯU, NHƯỢC ĐIỂM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508381-5877-EF1E-091A-71E2043B2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/>
              <a:t>ARDUINO UNO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D457C7-964D-485A-799F-8AA64C296C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kém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C406F4-F848-1976-9E39-AB2B9D966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2000" err="1"/>
              <a:t>Adruino</a:t>
            </a:r>
            <a:r>
              <a:rPr lang="en-US" sz="2000"/>
              <a:t> mega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8CF575-686F-6B65-9FB9-E718E447C9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đắt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21285-F3C7-84E9-E9E3-D44956EE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F137C-19D3-17D6-E6DA-AAC60CC9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ABD58-9DF0-5D2E-2513-C4363171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13" y="681177"/>
            <a:ext cx="4920420" cy="48880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I2c lcd16*02</a:t>
            </a:r>
            <a:b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2.5-6V DC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LCD1602,1604,2004 (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HD44780)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I2C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0X27 (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chân A0/A1/A2)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41.5mm(L)x19mm(W)x15.3mm(H)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5g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chốt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cung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cho LCD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b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xoay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tương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cho LCD</a:t>
            </a:r>
            <a:endParaRPr lang="en-US" sz="1800" spc="800" dirty="0">
              <a:solidFill>
                <a:srgbClr val="2A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CC2944E9-35B9-7655-EE11-C90F2EA13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21" y="643464"/>
            <a:ext cx="5574989" cy="5583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3EAAB-4506-DE7C-47B5-ADCDBC5F2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0297" y="6331725"/>
            <a:ext cx="4114800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07/05/2022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566E9-AB3D-31A1-6302-9F1C3192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9835" y="6331725"/>
            <a:ext cx="817106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accent1">
                    <a:lumMod val="50000"/>
                  </a:schemeClr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94F65-2FD7-98D3-E92E-AEABBD1D1ECB}"/>
              </a:ext>
            </a:extLst>
          </p:cNvPr>
          <p:cNvSpPr/>
          <p:nvPr/>
        </p:nvSpPr>
        <p:spPr>
          <a:xfrm>
            <a:off x="484651" y="5510018"/>
            <a:ext cx="3973072" cy="91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</a:t>
            </a:r>
            <a:r>
              <a:rPr lang="en-US" dirty="0" err="1"/>
              <a:t>adruino</a:t>
            </a:r>
            <a:endParaRPr lang="en-US" dirty="0"/>
          </a:p>
          <a:p>
            <a:pPr algn="ctr"/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LCD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08D1E5-2CBA-4A0A-A65B-0B00622A815A}"/>
              </a:ext>
            </a:extLst>
          </p:cNvPr>
          <p:cNvSpPr/>
          <p:nvPr/>
        </p:nvSpPr>
        <p:spPr>
          <a:xfrm>
            <a:off x="5340295" y="5473378"/>
            <a:ext cx="6056645" cy="978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SCL (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Clock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-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mang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xung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nhịp</a:t>
            </a:r>
            <a:endParaRPr lang="en-US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SDA (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slave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		 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b="0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84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C3FFB30-B673-C24D-E44A-44626D373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760213"/>
            <a:ext cx="3854945" cy="22421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570B32F-0EA4-1C85-BDA7-345F7A85A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695364"/>
              </p:ext>
            </p:extLst>
          </p:nvPr>
        </p:nvGraphicFramePr>
        <p:xfrm>
          <a:off x="7534655" y="3436030"/>
          <a:ext cx="4180332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166">
                  <a:extLst>
                    <a:ext uri="{9D8B030D-6E8A-4147-A177-3AD203B41FA5}">
                      <a16:colId xmlns:a16="http://schemas.microsoft.com/office/drawing/2014/main" val="3456472069"/>
                    </a:ext>
                  </a:extLst>
                </a:gridCol>
                <a:gridCol w="2090166">
                  <a:extLst>
                    <a:ext uri="{9D8B030D-6E8A-4147-A177-3AD203B41FA5}">
                      <a16:colId xmlns:a16="http://schemas.microsoft.com/office/drawing/2014/main" val="1798674162"/>
                    </a:ext>
                  </a:extLst>
                </a:gridCol>
              </a:tblGrid>
              <a:tr h="278833">
                <a:tc gridSpan="2"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Mạch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điều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khiển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động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cơ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449338"/>
                  </a:ext>
                </a:extLst>
              </a:tr>
              <a:tr h="278833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Điện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áp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12V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186404"/>
                  </a:ext>
                </a:extLst>
              </a:tr>
              <a:tr h="278833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Góc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bước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 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5.625 x 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728835"/>
                  </a:ext>
                </a:extLst>
              </a:tr>
              <a:tr h="278833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Tỷ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lệ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biến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thiên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tốc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độ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23300"/>
                  </a:ext>
                </a:extLst>
              </a:tr>
              <a:tr h="278833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Số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pha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567606"/>
                  </a:ext>
                </a:extLst>
              </a:tr>
              <a:tr h="278833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Tần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số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 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100Hz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56903"/>
                  </a:ext>
                </a:extLst>
              </a:tr>
              <a:tr h="278833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Điện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trở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50</a:t>
                      </a:r>
                      <a:r>
                        <a:rPr lang="en-US" sz="1400">
                          <a:latin typeface="Times New Roman"/>
                          <a:cs typeface="Times New Roman"/>
                          <a:sym typeface="Symbol" panose="05050102010706020507" pitchFamily="18" charset="2"/>
                        </a:rPr>
                        <a:t>  7% (25 </a:t>
                      </a:r>
                      <a:r>
                        <a:rPr lang="en-US" sz="1400" err="1">
                          <a:latin typeface="Times New Roman"/>
                          <a:cs typeface="Times New Roman"/>
                          <a:sym typeface="Symbol" panose="05050102010706020507" pitchFamily="18" charset="2"/>
                        </a:rPr>
                        <a:t>độ</a:t>
                      </a:r>
                      <a:r>
                        <a:rPr lang="en-US" sz="1400">
                          <a:latin typeface="Times New Roman"/>
                          <a:cs typeface="Times New Roman"/>
                          <a:sym typeface="Symbol" panose="05050102010706020507" pitchFamily="18" charset="2"/>
                        </a:rPr>
                        <a:t> C)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28148"/>
                  </a:ext>
                </a:extLst>
              </a:tr>
              <a:tr h="474016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Tiếng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ồn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&lt; 35dB (120Hz,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không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tải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, 10 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424485"/>
                  </a:ext>
                </a:extLst>
              </a:tr>
              <a:tr h="278833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Momen </a:t>
                      </a:r>
                      <a:r>
                        <a:rPr lang="en-US" sz="1400" err="1">
                          <a:latin typeface="Times New Roman"/>
                          <a:cs typeface="Times New Roman"/>
                        </a:rPr>
                        <a:t>xoắn</a:t>
                      </a:r>
                      <a:endParaRPr lang="en-US" sz="140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/>
                          <a:cs typeface="Times New Roman"/>
                        </a:rPr>
                        <a:t>&gt; 34.3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06719"/>
                  </a:ext>
                </a:extLst>
              </a:tr>
            </a:tbl>
          </a:graphicData>
        </a:graphic>
      </p:graphicFrame>
      <p:graphicFrame>
        <p:nvGraphicFramePr>
          <p:cNvPr id="19" name="TextBox 6">
            <a:extLst>
              <a:ext uri="{FF2B5EF4-FFF2-40B4-BE49-F238E27FC236}">
                <a16:creationId xmlns:a16="http://schemas.microsoft.com/office/drawing/2014/main" id="{E3F1A42C-90DB-3548-6322-E797057DDC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5593929"/>
              </p:ext>
            </p:extLst>
          </p:nvPr>
        </p:nvGraphicFramePr>
        <p:xfrm>
          <a:off x="1071418" y="892355"/>
          <a:ext cx="6147443" cy="4751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2" name="Slide Number Placeholder 331">
            <a:extLst>
              <a:ext uri="{FF2B5EF4-FFF2-40B4-BE49-F238E27FC236}">
                <a16:creationId xmlns:a16="http://schemas.microsoft.com/office/drawing/2014/main" id="{75FB4D6E-06CB-0F30-4762-347BE87A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/>
          </a:p>
        </p:txBody>
      </p:sp>
      <p:sp>
        <p:nvSpPr>
          <p:cNvPr id="331" name="Footer Placeholder 330">
            <a:extLst>
              <a:ext uri="{FF2B5EF4-FFF2-40B4-BE49-F238E27FC236}">
                <a16:creationId xmlns:a16="http://schemas.microsoft.com/office/drawing/2014/main" id="{0A95BF92-B55B-9406-1291-0691A472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21506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2494">
        <p14:glitter pattern="hexagon"/>
      </p:transition>
    </mc:Choice>
    <mc:Fallback xmlns="">
      <p:transition spd="slow" advTm="249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ee, outdoor, building, porch&#10;&#10;Description automatically generated">
            <a:extLst>
              <a:ext uri="{FF2B5EF4-FFF2-40B4-BE49-F238E27FC236}">
                <a16:creationId xmlns:a16="http://schemas.microsoft.com/office/drawing/2014/main" id="{A0230E6F-8232-3E47-465B-DD019A4DD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6" b="93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2EE7005-94ED-C7A3-7AF9-D9B2D0B24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15719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9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680C8CF-B8F3-41E5-CB63-19CE33772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205" name="Slide Number Placeholder 204">
            <a:extLst>
              <a:ext uri="{FF2B5EF4-FFF2-40B4-BE49-F238E27FC236}">
                <a16:creationId xmlns:a16="http://schemas.microsoft.com/office/drawing/2014/main" id="{1A4B2D39-AC68-4413-9635-D7E65B6F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  <p:sp>
        <p:nvSpPr>
          <p:cNvPr id="204" name="Footer Placeholder 203">
            <a:extLst>
              <a:ext uri="{FF2B5EF4-FFF2-40B4-BE49-F238E27FC236}">
                <a16:creationId xmlns:a16="http://schemas.microsoft.com/office/drawing/2014/main" id="{7940040B-CAC5-F27E-EDC4-06A5EBDD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8095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82;p13">
            <a:extLst>
              <a:ext uri="{FF2B5EF4-FFF2-40B4-BE49-F238E27FC236}">
                <a16:creationId xmlns:a16="http://schemas.microsoft.com/office/drawing/2014/main" id="{898427F7-7ED3-5F07-98C8-8F70F8C7B335}"/>
              </a:ext>
            </a:extLst>
          </p:cNvPr>
          <p:cNvSpPr/>
          <p:nvPr/>
        </p:nvSpPr>
        <p:spPr>
          <a:xfrm>
            <a:off x="6248402" y="0"/>
            <a:ext cx="2090738" cy="1600200"/>
          </a:xfrm>
          <a:prstGeom prst="flowChartDelay">
            <a:avLst/>
          </a:prstGeom>
          <a:solidFill>
            <a:srgbClr val="E0A437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Chỉ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tiêu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phi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chức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năng</a:t>
            </a:r>
            <a:endParaRPr sz="18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1" name="Google Shape;283;p13">
            <a:extLst>
              <a:ext uri="{FF2B5EF4-FFF2-40B4-BE49-F238E27FC236}">
                <a16:creationId xmlns:a16="http://schemas.microsoft.com/office/drawing/2014/main" id="{854FBD4B-FDD6-9BD9-2766-431ADDCE9544}"/>
              </a:ext>
            </a:extLst>
          </p:cNvPr>
          <p:cNvSpPr/>
          <p:nvPr/>
        </p:nvSpPr>
        <p:spPr>
          <a:xfrm flipH="1">
            <a:off x="3852861" y="0"/>
            <a:ext cx="2090738" cy="1600200"/>
          </a:xfrm>
          <a:prstGeom prst="flowChartDelay">
            <a:avLst/>
          </a:prstGeom>
          <a:solidFill>
            <a:srgbClr val="E0A437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Chỉ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tiêu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chức</a:t>
            </a:r>
            <a:r>
              <a:rPr lang="en-US" sz="18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năng</a:t>
            </a:r>
            <a:endParaRPr sz="18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3" name="Google Shape;284;p13">
            <a:extLst>
              <a:ext uri="{FF2B5EF4-FFF2-40B4-BE49-F238E27FC236}">
                <a16:creationId xmlns:a16="http://schemas.microsoft.com/office/drawing/2014/main" id="{A2D0E8F0-1FC7-AE8E-6D0A-911B7B8BF951}"/>
              </a:ext>
            </a:extLst>
          </p:cNvPr>
          <p:cNvSpPr/>
          <p:nvPr/>
        </p:nvSpPr>
        <p:spPr>
          <a:xfrm rot="5400000">
            <a:off x="565549" y="44053"/>
            <a:ext cx="2800350" cy="2712247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85;p13">
            <a:extLst>
              <a:ext uri="{FF2B5EF4-FFF2-40B4-BE49-F238E27FC236}">
                <a16:creationId xmlns:a16="http://schemas.microsoft.com/office/drawing/2014/main" id="{2FA22447-2A68-3740-AD2F-EFF5EEAED3F4}"/>
              </a:ext>
            </a:extLst>
          </p:cNvPr>
          <p:cNvSpPr txBox="1"/>
          <p:nvPr/>
        </p:nvSpPr>
        <p:spPr>
          <a:xfrm>
            <a:off x="1287663" y="678061"/>
            <a:ext cx="1356124" cy="1444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1C1A1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Tín</a:t>
            </a:r>
            <a:r>
              <a:rPr lang="en-US" sz="1800" dirty="0">
                <a:solidFill>
                  <a:srgbClr val="1C1A1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dirty="0" err="1">
                <a:solidFill>
                  <a:srgbClr val="1C1A1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hiệu</a:t>
            </a:r>
            <a:endParaRPr sz="1800" dirty="0">
              <a:solidFill>
                <a:srgbClr val="1C1A1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7" name="Google Shape;286;p13">
            <a:extLst>
              <a:ext uri="{FF2B5EF4-FFF2-40B4-BE49-F238E27FC236}">
                <a16:creationId xmlns:a16="http://schemas.microsoft.com/office/drawing/2014/main" id="{764D19E3-2D8A-529E-62AE-DE41B6BDB2EE}"/>
              </a:ext>
            </a:extLst>
          </p:cNvPr>
          <p:cNvSpPr/>
          <p:nvPr/>
        </p:nvSpPr>
        <p:spPr>
          <a:xfrm>
            <a:off x="1214440" y="2814636"/>
            <a:ext cx="1502567" cy="1257301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Khối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Google Shape;287;p13">
            <a:extLst>
              <a:ext uri="{FF2B5EF4-FFF2-40B4-BE49-F238E27FC236}">
                <a16:creationId xmlns:a16="http://schemas.microsoft.com/office/drawing/2014/main" id="{2DD9E20E-9385-5EFA-9E3E-5343A2F4AD1E}"/>
              </a:ext>
            </a:extLst>
          </p:cNvPr>
          <p:cNvSpPr/>
          <p:nvPr/>
        </p:nvSpPr>
        <p:spPr>
          <a:xfrm rot="5400000">
            <a:off x="694136" y="3963612"/>
            <a:ext cx="2543174" cy="302657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88;p13">
            <a:extLst>
              <a:ext uri="{FF2B5EF4-FFF2-40B4-BE49-F238E27FC236}">
                <a16:creationId xmlns:a16="http://schemas.microsoft.com/office/drawing/2014/main" id="{32B6F0B1-C2A9-8E46-906E-FD0CE2D06DD2}"/>
              </a:ext>
            </a:extLst>
          </p:cNvPr>
          <p:cNvSpPr txBox="1"/>
          <p:nvPr/>
        </p:nvSpPr>
        <p:spPr>
          <a:xfrm>
            <a:off x="1214440" y="4669929"/>
            <a:ext cx="1560920" cy="151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mưa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Động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" name="Google Shape;289;p13">
            <a:extLst>
              <a:ext uri="{FF2B5EF4-FFF2-40B4-BE49-F238E27FC236}">
                <a16:creationId xmlns:a16="http://schemas.microsoft.com/office/drawing/2014/main" id="{B9117CA2-D033-8926-B8F1-7EC0456E255E}"/>
              </a:ext>
            </a:extLst>
          </p:cNvPr>
          <p:cNvSpPr txBox="1"/>
          <p:nvPr/>
        </p:nvSpPr>
        <p:spPr>
          <a:xfrm>
            <a:off x="6735275" y="2338685"/>
            <a:ext cx="51709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Điện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áp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hoạt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động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5 – 12 VDC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290;p13">
            <a:extLst>
              <a:ext uri="{FF2B5EF4-FFF2-40B4-BE49-F238E27FC236}">
                <a16:creationId xmlns:a16="http://schemas.microsoft.com/office/drawing/2014/main" id="{B8CAF3B3-22DA-BF6F-B5F4-A41588A32211}"/>
              </a:ext>
            </a:extLst>
          </p:cNvPr>
          <p:cNvSpPr txBox="1"/>
          <p:nvPr/>
        </p:nvSpPr>
        <p:spPr>
          <a:xfrm>
            <a:off x="6702280" y="3023717"/>
            <a:ext cx="57550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Điện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áp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chịu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tải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10A- 220VAC / 30VDC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Google Shape;292;p13">
            <a:extLst>
              <a:ext uri="{FF2B5EF4-FFF2-40B4-BE49-F238E27FC236}">
                <a16:creationId xmlns:a16="http://schemas.microsoft.com/office/drawing/2014/main" id="{C938436B-0E63-2749-0102-9E1640DAA13A}"/>
              </a:ext>
            </a:extLst>
          </p:cNvPr>
          <p:cNvSpPr txBox="1"/>
          <p:nvPr/>
        </p:nvSpPr>
        <p:spPr>
          <a:xfrm>
            <a:off x="6735276" y="3714500"/>
            <a:ext cx="51709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Điện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áp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kích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mức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cao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3,3 - 5 VDC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Google Shape;293;p13">
            <a:extLst>
              <a:ext uri="{FF2B5EF4-FFF2-40B4-BE49-F238E27FC236}">
                <a16:creationId xmlns:a16="http://schemas.microsoft.com/office/drawing/2014/main" id="{D5FC8276-B4ED-EF05-45BD-308018138183}"/>
              </a:ext>
            </a:extLst>
          </p:cNvPr>
          <p:cNvSpPr txBox="1"/>
          <p:nvPr/>
        </p:nvSpPr>
        <p:spPr>
          <a:xfrm>
            <a:off x="6735280" y="4392899"/>
            <a:ext cx="51709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Điện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áp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kích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mức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thấp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0 VDC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Google Shape;294;p13">
            <a:extLst>
              <a:ext uri="{FF2B5EF4-FFF2-40B4-BE49-F238E27FC236}">
                <a16:creationId xmlns:a16="http://schemas.microsoft.com/office/drawing/2014/main" id="{1870E613-74D3-0215-0B46-5B9E300DF63C}"/>
              </a:ext>
            </a:extLst>
          </p:cNvPr>
          <p:cNvSpPr txBox="1"/>
          <p:nvPr/>
        </p:nvSpPr>
        <p:spPr>
          <a:xfrm>
            <a:off x="6702280" y="5071298"/>
            <a:ext cx="51709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Nhiệt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độ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chịu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đựng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0~50°C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93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4C6E-18F3-7121-FC66-BAE4CC3F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EBFEA-23D2-B647-9D78-033A8B157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48" y="1619250"/>
            <a:ext cx="4800600" cy="3619500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SERVO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ĐỘNG CƠ BƯỚC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EF106-336E-1C18-6697-40454A406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66" y="2724539"/>
            <a:ext cx="5332379" cy="4002833"/>
          </a:xfrm>
          <a:prstGeom prst="rect">
            <a:avLst/>
          </a:prstGeom>
        </p:spPr>
      </p:pic>
      <p:pic>
        <p:nvPicPr>
          <p:cNvPr id="7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56AE5D9-C12D-537F-F140-AA40286EB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FC9C5-2B9A-A420-FCB1-853F6FA0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A271AD-9861-8532-C884-BAA1FB2A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889E39-68B1-65FE-5D3B-6F8B91880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39" y="136966"/>
            <a:ext cx="3581400" cy="198296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506D222-4B1C-7785-F63F-C6A1900288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37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CA71505E-6D83-4D7B-B88A-7D7C2DB42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174A2F-5CC0-47EE-BFEA-6199C2BD7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FDC264-1201-436C-919B-101837D60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72465" cy="6858000"/>
          </a:xfrm>
          <a:custGeom>
            <a:avLst/>
            <a:gdLst>
              <a:gd name="connsiteX0" fmla="*/ 0 w 672465"/>
              <a:gd name="connsiteY0" fmla="*/ 0 h 6858000"/>
              <a:gd name="connsiteX1" fmla="*/ 496253 w 672465"/>
              <a:gd name="connsiteY1" fmla="*/ 0 h 6858000"/>
              <a:gd name="connsiteX2" fmla="*/ 497840 w 672465"/>
              <a:gd name="connsiteY2" fmla="*/ 68263 h 6858000"/>
              <a:gd name="connsiteX3" fmla="*/ 505778 w 672465"/>
              <a:gd name="connsiteY3" fmla="*/ 128588 h 6858000"/>
              <a:gd name="connsiteX4" fmla="*/ 516890 w 672465"/>
              <a:gd name="connsiteY4" fmla="*/ 180975 h 6858000"/>
              <a:gd name="connsiteX5" fmla="*/ 531178 w 672465"/>
              <a:gd name="connsiteY5" fmla="*/ 227013 h 6858000"/>
              <a:gd name="connsiteX6" fmla="*/ 547053 w 672465"/>
              <a:gd name="connsiteY6" fmla="*/ 268288 h 6858000"/>
              <a:gd name="connsiteX7" fmla="*/ 566103 w 672465"/>
              <a:gd name="connsiteY7" fmla="*/ 304800 h 6858000"/>
              <a:gd name="connsiteX8" fmla="*/ 585153 w 672465"/>
              <a:gd name="connsiteY8" fmla="*/ 342900 h 6858000"/>
              <a:gd name="connsiteX9" fmla="*/ 604203 w 672465"/>
              <a:gd name="connsiteY9" fmla="*/ 381000 h 6858000"/>
              <a:gd name="connsiteX10" fmla="*/ 620078 w 672465"/>
              <a:gd name="connsiteY10" fmla="*/ 417513 h 6858000"/>
              <a:gd name="connsiteX11" fmla="*/ 635953 w 672465"/>
              <a:gd name="connsiteY11" fmla="*/ 458788 h 6858000"/>
              <a:gd name="connsiteX12" fmla="*/ 651828 w 672465"/>
              <a:gd name="connsiteY12" fmla="*/ 504825 h 6858000"/>
              <a:gd name="connsiteX13" fmla="*/ 662940 w 672465"/>
              <a:gd name="connsiteY13" fmla="*/ 557213 h 6858000"/>
              <a:gd name="connsiteX14" fmla="*/ 669290 w 672465"/>
              <a:gd name="connsiteY14" fmla="*/ 617538 h 6858000"/>
              <a:gd name="connsiteX15" fmla="*/ 672465 w 672465"/>
              <a:gd name="connsiteY15" fmla="*/ 685800 h 6858000"/>
              <a:gd name="connsiteX16" fmla="*/ 669290 w 672465"/>
              <a:gd name="connsiteY16" fmla="*/ 754063 h 6858000"/>
              <a:gd name="connsiteX17" fmla="*/ 662940 w 672465"/>
              <a:gd name="connsiteY17" fmla="*/ 814388 h 6858000"/>
              <a:gd name="connsiteX18" fmla="*/ 651828 w 672465"/>
              <a:gd name="connsiteY18" fmla="*/ 866775 h 6858000"/>
              <a:gd name="connsiteX19" fmla="*/ 635953 w 672465"/>
              <a:gd name="connsiteY19" fmla="*/ 912813 h 6858000"/>
              <a:gd name="connsiteX20" fmla="*/ 620078 w 672465"/>
              <a:gd name="connsiteY20" fmla="*/ 954088 h 6858000"/>
              <a:gd name="connsiteX21" fmla="*/ 604203 w 672465"/>
              <a:gd name="connsiteY21" fmla="*/ 990600 h 6858000"/>
              <a:gd name="connsiteX22" fmla="*/ 585153 w 672465"/>
              <a:gd name="connsiteY22" fmla="*/ 1028700 h 6858000"/>
              <a:gd name="connsiteX23" fmla="*/ 566103 w 672465"/>
              <a:gd name="connsiteY23" fmla="*/ 1066800 h 6858000"/>
              <a:gd name="connsiteX24" fmla="*/ 547053 w 672465"/>
              <a:gd name="connsiteY24" fmla="*/ 1103313 h 6858000"/>
              <a:gd name="connsiteX25" fmla="*/ 531178 w 672465"/>
              <a:gd name="connsiteY25" fmla="*/ 1144588 h 6858000"/>
              <a:gd name="connsiteX26" fmla="*/ 516890 w 672465"/>
              <a:gd name="connsiteY26" fmla="*/ 1190625 h 6858000"/>
              <a:gd name="connsiteX27" fmla="*/ 505778 w 672465"/>
              <a:gd name="connsiteY27" fmla="*/ 1243013 h 6858000"/>
              <a:gd name="connsiteX28" fmla="*/ 497840 w 672465"/>
              <a:gd name="connsiteY28" fmla="*/ 1303338 h 6858000"/>
              <a:gd name="connsiteX29" fmla="*/ 496253 w 672465"/>
              <a:gd name="connsiteY29" fmla="*/ 1371600 h 6858000"/>
              <a:gd name="connsiteX30" fmla="*/ 497840 w 672465"/>
              <a:gd name="connsiteY30" fmla="*/ 1439863 h 6858000"/>
              <a:gd name="connsiteX31" fmla="*/ 505778 w 672465"/>
              <a:gd name="connsiteY31" fmla="*/ 1500188 h 6858000"/>
              <a:gd name="connsiteX32" fmla="*/ 516890 w 672465"/>
              <a:gd name="connsiteY32" fmla="*/ 1552575 h 6858000"/>
              <a:gd name="connsiteX33" fmla="*/ 531178 w 672465"/>
              <a:gd name="connsiteY33" fmla="*/ 1598613 h 6858000"/>
              <a:gd name="connsiteX34" fmla="*/ 547053 w 672465"/>
              <a:gd name="connsiteY34" fmla="*/ 1639888 h 6858000"/>
              <a:gd name="connsiteX35" fmla="*/ 566103 w 672465"/>
              <a:gd name="connsiteY35" fmla="*/ 1676400 h 6858000"/>
              <a:gd name="connsiteX36" fmla="*/ 585153 w 672465"/>
              <a:gd name="connsiteY36" fmla="*/ 1714500 h 6858000"/>
              <a:gd name="connsiteX37" fmla="*/ 604203 w 672465"/>
              <a:gd name="connsiteY37" fmla="*/ 1752600 h 6858000"/>
              <a:gd name="connsiteX38" fmla="*/ 620078 w 672465"/>
              <a:gd name="connsiteY38" fmla="*/ 1789113 h 6858000"/>
              <a:gd name="connsiteX39" fmla="*/ 635953 w 672465"/>
              <a:gd name="connsiteY39" fmla="*/ 1830388 h 6858000"/>
              <a:gd name="connsiteX40" fmla="*/ 651828 w 672465"/>
              <a:gd name="connsiteY40" fmla="*/ 1876425 h 6858000"/>
              <a:gd name="connsiteX41" fmla="*/ 662940 w 672465"/>
              <a:gd name="connsiteY41" fmla="*/ 1928813 h 6858000"/>
              <a:gd name="connsiteX42" fmla="*/ 669290 w 672465"/>
              <a:gd name="connsiteY42" fmla="*/ 1989138 h 6858000"/>
              <a:gd name="connsiteX43" fmla="*/ 672465 w 672465"/>
              <a:gd name="connsiteY43" fmla="*/ 2057400 h 6858000"/>
              <a:gd name="connsiteX44" fmla="*/ 669290 w 672465"/>
              <a:gd name="connsiteY44" fmla="*/ 2125663 h 6858000"/>
              <a:gd name="connsiteX45" fmla="*/ 662940 w 672465"/>
              <a:gd name="connsiteY45" fmla="*/ 2185988 h 6858000"/>
              <a:gd name="connsiteX46" fmla="*/ 651828 w 672465"/>
              <a:gd name="connsiteY46" fmla="*/ 2238375 h 6858000"/>
              <a:gd name="connsiteX47" fmla="*/ 635953 w 672465"/>
              <a:gd name="connsiteY47" fmla="*/ 2284413 h 6858000"/>
              <a:gd name="connsiteX48" fmla="*/ 620078 w 672465"/>
              <a:gd name="connsiteY48" fmla="*/ 2325688 h 6858000"/>
              <a:gd name="connsiteX49" fmla="*/ 604203 w 672465"/>
              <a:gd name="connsiteY49" fmla="*/ 2362200 h 6858000"/>
              <a:gd name="connsiteX50" fmla="*/ 585153 w 672465"/>
              <a:gd name="connsiteY50" fmla="*/ 2400300 h 6858000"/>
              <a:gd name="connsiteX51" fmla="*/ 566103 w 672465"/>
              <a:gd name="connsiteY51" fmla="*/ 2438400 h 6858000"/>
              <a:gd name="connsiteX52" fmla="*/ 547053 w 672465"/>
              <a:gd name="connsiteY52" fmla="*/ 2474913 h 6858000"/>
              <a:gd name="connsiteX53" fmla="*/ 531178 w 672465"/>
              <a:gd name="connsiteY53" fmla="*/ 2516188 h 6858000"/>
              <a:gd name="connsiteX54" fmla="*/ 516890 w 672465"/>
              <a:gd name="connsiteY54" fmla="*/ 2562225 h 6858000"/>
              <a:gd name="connsiteX55" fmla="*/ 505778 w 672465"/>
              <a:gd name="connsiteY55" fmla="*/ 2614613 h 6858000"/>
              <a:gd name="connsiteX56" fmla="*/ 497840 w 672465"/>
              <a:gd name="connsiteY56" fmla="*/ 2674938 h 6858000"/>
              <a:gd name="connsiteX57" fmla="*/ 496253 w 672465"/>
              <a:gd name="connsiteY57" fmla="*/ 2743200 h 6858000"/>
              <a:gd name="connsiteX58" fmla="*/ 497840 w 672465"/>
              <a:gd name="connsiteY58" fmla="*/ 2811463 h 6858000"/>
              <a:gd name="connsiteX59" fmla="*/ 505778 w 672465"/>
              <a:gd name="connsiteY59" fmla="*/ 2871788 h 6858000"/>
              <a:gd name="connsiteX60" fmla="*/ 516890 w 672465"/>
              <a:gd name="connsiteY60" fmla="*/ 2924175 h 6858000"/>
              <a:gd name="connsiteX61" fmla="*/ 531178 w 672465"/>
              <a:gd name="connsiteY61" fmla="*/ 2970213 h 6858000"/>
              <a:gd name="connsiteX62" fmla="*/ 547053 w 672465"/>
              <a:gd name="connsiteY62" fmla="*/ 3011488 h 6858000"/>
              <a:gd name="connsiteX63" fmla="*/ 566103 w 672465"/>
              <a:gd name="connsiteY63" fmla="*/ 3048000 h 6858000"/>
              <a:gd name="connsiteX64" fmla="*/ 585153 w 672465"/>
              <a:gd name="connsiteY64" fmla="*/ 3086100 h 6858000"/>
              <a:gd name="connsiteX65" fmla="*/ 604203 w 672465"/>
              <a:gd name="connsiteY65" fmla="*/ 3124200 h 6858000"/>
              <a:gd name="connsiteX66" fmla="*/ 620078 w 672465"/>
              <a:gd name="connsiteY66" fmla="*/ 3160713 h 6858000"/>
              <a:gd name="connsiteX67" fmla="*/ 635953 w 672465"/>
              <a:gd name="connsiteY67" fmla="*/ 3201988 h 6858000"/>
              <a:gd name="connsiteX68" fmla="*/ 651828 w 672465"/>
              <a:gd name="connsiteY68" fmla="*/ 3248025 h 6858000"/>
              <a:gd name="connsiteX69" fmla="*/ 662940 w 672465"/>
              <a:gd name="connsiteY69" fmla="*/ 3300413 h 6858000"/>
              <a:gd name="connsiteX70" fmla="*/ 669290 w 672465"/>
              <a:gd name="connsiteY70" fmla="*/ 3360738 h 6858000"/>
              <a:gd name="connsiteX71" fmla="*/ 672465 w 672465"/>
              <a:gd name="connsiteY71" fmla="*/ 3427413 h 6858000"/>
              <a:gd name="connsiteX72" fmla="*/ 669290 w 672465"/>
              <a:gd name="connsiteY72" fmla="*/ 3497263 h 6858000"/>
              <a:gd name="connsiteX73" fmla="*/ 662940 w 672465"/>
              <a:gd name="connsiteY73" fmla="*/ 3557588 h 6858000"/>
              <a:gd name="connsiteX74" fmla="*/ 651828 w 672465"/>
              <a:gd name="connsiteY74" fmla="*/ 3609975 h 6858000"/>
              <a:gd name="connsiteX75" fmla="*/ 635953 w 672465"/>
              <a:gd name="connsiteY75" fmla="*/ 3656013 h 6858000"/>
              <a:gd name="connsiteX76" fmla="*/ 620078 w 672465"/>
              <a:gd name="connsiteY76" fmla="*/ 3697288 h 6858000"/>
              <a:gd name="connsiteX77" fmla="*/ 604203 w 672465"/>
              <a:gd name="connsiteY77" fmla="*/ 3733800 h 6858000"/>
              <a:gd name="connsiteX78" fmla="*/ 585153 w 672465"/>
              <a:gd name="connsiteY78" fmla="*/ 3771900 h 6858000"/>
              <a:gd name="connsiteX79" fmla="*/ 566103 w 672465"/>
              <a:gd name="connsiteY79" fmla="*/ 3810000 h 6858000"/>
              <a:gd name="connsiteX80" fmla="*/ 547053 w 672465"/>
              <a:gd name="connsiteY80" fmla="*/ 3846513 h 6858000"/>
              <a:gd name="connsiteX81" fmla="*/ 531178 w 672465"/>
              <a:gd name="connsiteY81" fmla="*/ 3887788 h 6858000"/>
              <a:gd name="connsiteX82" fmla="*/ 516890 w 672465"/>
              <a:gd name="connsiteY82" fmla="*/ 3933825 h 6858000"/>
              <a:gd name="connsiteX83" fmla="*/ 505778 w 672465"/>
              <a:gd name="connsiteY83" fmla="*/ 3986213 h 6858000"/>
              <a:gd name="connsiteX84" fmla="*/ 497840 w 672465"/>
              <a:gd name="connsiteY84" fmla="*/ 4046538 h 6858000"/>
              <a:gd name="connsiteX85" fmla="*/ 496253 w 672465"/>
              <a:gd name="connsiteY85" fmla="*/ 4114800 h 6858000"/>
              <a:gd name="connsiteX86" fmla="*/ 497840 w 672465"/>
              <a:gd name="connsiteY86" fmla="*/ 4183063 h 6858000"/>
              <a:gd name="connsiteX87" fmla="*/ 505778 w 672465"/>
              <a:gd name="connsiteY87" fmla="*/ 4243388 h 6858000"/>
              <a:gd name="connsiteX88" fmla="*/ 516890 w 672465"/>
              <a:gd name="connsiteY88" fmla="*/ 4295775 h 6858000"/>
              <a:gd name="connsiteX89" fmla="*/ 531178 w 672465"/>
              <a:gd name="connsiteY89" fmla="*/ 4341813 h 6858000"/>
              <a:gd name="connsiteX90" fmla="*/ 547053 w 672465"/>
              <a:gd name="connsiteY90" fmla="*/ 4383088 h 6858000"/>
              <a:gd name="connsiteX91" fmla="*/ 566103 w 672465"/>
              <a:gd name="connsiteY91" fmla="*/ 4419600 h 6858000"/>
              <a:gd name="connsiteX92" fmla="*/ 604203 w 672465"/>
              <a:gd name="connsiteY92" fmla="*/ 4495800 h 6858000"/>
              <a:gd name="connsiteX93" fmla="*/ 620078 w 672465"/>
              <a:gd name="connsiteY93" fmla="*/ 4532313 h 6858000"/>
              <a:gd name="connsiteX94" fmla="*/ 635953 w 672465"/>
              <a:gd name="connsiteY94" fmla="*/ 4573588 h 6858000"/>
              <a:gd name="connsiteX95" fmla="*/ 651828 w 672465"/>
              <a:gd name="connsiteY95" fmla="*/ 4619625 h 6858000"/>
              <a:gd name="connsiteX96" fmla="*/ 662940 w 672465"/>
              <a:gd name="connsiteY96" fmla="*/ 4672013 h 6858000"/>
              <a:gd name="connsiteX97" fmla="*/ 669290 w 672465"/>
              <a:gd name="connsiteY97" fmla="*/ 4732338 h 6858000"/>
              <a:gd name="connsiteX98" fmla="*/ 672465 w 672465"/>
              <a:gd name="connsiteY98" fmla="*/ 4800600 h 6858000"/>
              <a:gd name="connsiteX99" fmla="*/ 669290 w 672465"/>
              <a:gd name="connsiteY99" fmla="*/ 4868863 h 6858000"/>
              <a:gd name="connsiteX100" fmla="*/ 662940 w 672465"/>
              <a:gd name="connsiteY100" fmla="*/ 4929188 h 6858000"/>
              <a:gd name="connsiteX101" fmla="*/ 651828 w 672465"/>
              <a:gd name="connsiteY101" fmla="*/ 4981575 h 6858000"/>
              <a:gd name="connsiteX102" fmla="*/ 635953 w 672465"/>
              <a:gd name="connsiteY102" fmla="*/ 5027613 h 6858000"/>
              <a:gd name="connsiteX103" fmla="*/ 620078 w 672465"/>
              <a:gd name="connsiteY103" fmla="*/ 5068888 h 6858000"/>
              <a:gd name="connsiteX104" fmla="*/ 604203 w 672465"/>
              <a:gd name="connsiteY104" fmla="*/ 5105400 h 6858000"/>
              <a:gd name="connsiteX105" fmla="*/ 585153 w 672465"/>
              <a:gd name="connsiteY105" fmla="*/ 5143500 h 6858000"/>
              <a:gd name="connsiteX106" fmla="*/ 566103 w 672465"/>
              <a:gd name="connsiteY106" fmla="*/ 5181600 h 6858000"/>
              <a:gd name="connsiteX107" fmla="*/ 547053 w 672465"/>
              <a:gd name="connsiteY107" fmla="*/ 5218113 h 6858000"/>
              <a:gd name="connsiteX108" fmla="*/ 531178 w 672465"/>
              <a:gd name="connsiteY108" fmla="*/ 5259388 h 6858000"/>
              <a:gd name="connsiteX109" fmla="*/ 516890 w 672465"/>
              <a:gd name="connsiteY109" fmla="*/ 5305425 h 6858000"/>
              <a:gd name="connsiteX110" fmla="*/ 505778 w 672465"/>
              <a:gd name="connsiteY110" fmla="*/ 5357813 h 6858000"/>
              <a:gd name="connsiteX111" fmla="*/ 497840 w 672465"/>
              <a:gd name="connsiteY111" fmla="*/ 5418138 h 6858000"/>
              <a:gd name="connsiteX112" fmla="*/ 496253 w 672465"/>
              <a:gd name="connsiteY112" fmla="*/ 5486400 h 6858000"/>
              <a:gd name="connsiteX113" fmla="*/ 497840 w 672465"/>
              <a:gd name="connsiteY113" fmla="*/ 5554663 h 6858000"/>
              <a:gd name="connsiteX114" fmla="*/ 505778 w 672465"/>
              <a:gd name="connsiteY114" fmla="*/ 5614988 h 6858000"/>
              <a:gd name="connsiteX115" fmla="*/ 516890 w 672465"/>
              <a:gd name="connsiteY115" fmla="*/ 5667375 h 6858000"/>
              <a:gd name="connsiteX116" fmla="*/ 531178 w 672465"/>
              <a:gd name="connsiteY116" fmla="*/ 5713413 h 6858000"/>
              <a:gd name="connsiteX117" fmla="*/ 547053 w 672465"/>
              <a:gd name="connsiteY117" fmla="*/ 5754688 h 6858000"/>
              <a:gd name="connsiteX118" fmla="*/ 566103 w 672465"/>
              <a:gd name="connsiteY118" fmla="*/ 5791200 h 6858000"/>
              <a:gd name="connsiteX119" fmla="*/ 585153 w 672465"/>
              <a:gd name="connsiteY119" fmla="*/ 5829300 h 6858000"/>
              <a:gd name="connsiteX120" fmla="*/ 604203 w 672465"/>
              <a:gd name="connsiteY120" fmla="*/ 5867400 h 6858000"/>
              <a:gd name="connsiteX121" fmla="*/ 620078 w 672465"/>
              <a:gd name="connsiteY121" fmla="*/ 5903913 h 6858000"/>
              <a:gd name="connsiteX122" fmla="*/ 635953 w 672465"/>
              <a:gd name="connsiteY122" fmla="*/ 5945188 h 6858000"/>
              <a:gd name="connsiteX123" fmla="*/ 651828 w 672465"/>
              <a:gd name="connsiteY123" fmla="*/ 5991225 h 6858000"/>
              <a:gd name="connsiteX124" fmla="*/ 662940 w 672465"/>
              <a:gd name="connsiteY124" fmla="*/ 6043613 h 6858000"/>
              <a:gd name="connsiteX125" fmla="*/ 669290 w 672465"/>
              <a:gd name="connsiteY125" fmla="*/ 6103938 h 6858000"/>
              <a:gd name="connsiteX126" fmla="*/ 672465 w 672465"/>
              <a:gd name="connsiteY126" fmla="*/ 6172200 h 6858000"/>
              <a:gd name="connsiteX127" fmla="*/ 669290 w 672465"/>
              <a:gd name="connsiteY127" fmla="*/ 6240463 h 6858000"/>
              <a:gd name="connsiteX128" fmla="*/ 662940 w 672465"/>
              <a:gd name="connsiteY128" fmla="*/ 6300788 h 6858000"/>
              <a:gd name="connsiteX129" fmla="*/ 651828 w 672465"/>
              <a:gd name="connsiteY129" fmla="*/ 6353175 h 6858000"/>
              <a:gd name="connsiteX130" fmla="*/ 635953 w 672465"/>
              <a:gd name="connsiteY130" fmla="*/ 6399213 h 6858000"/>
              <a:gd name="connsiteX131" fmla="*/ 620078 w 672465"/>
              <a:gd name="connsiteY131" fmla="*/ 6440488 h 6858000"/>
              <a:gd name="connsiteX132" fmla="*/ 604203 w 672465"/>
              <a:gd name="connsiteY132" fmla="*/ 6477000 h 6858000"/>
              <a:gd name="connsiteX133" fmla="*/ 585153 w 672465"/>
              <a:gd name="connsiteY133" fmla="*/ 6515100 h 6858000"/>
              <a:gd name="connsiteX134" fmla="*/ 566103 w 672465"/>
              <a:gd name="connsiteY134" fmla="*/ 6553200 h 6858000"/>
              <a:gd name="connsiteX135" fmla="*/ 547053 w 672465"/>
              <a:gd name="connsiteY135" fmla="*/ 6589713 h 6858000"/>
              <a:gd name="connsiteX136" fmla="*/ 531178 w 672465"/>
              <a:gd name="connsiteY136" fmla="*/ 6630988 h 6858000"/>
              <a:gd name="connsiteX137" fmla="*/ 516890 w 672465"/>
              <a:gd name="connsiteY137" fmla="*/ 6677025 h 6858000"/>
              <a:gd name="connsiteX138" fmla="*/ 505778 w 672465"/>
              <a:gd name="connsiteY138" fmla="*/ 6729413 h 6858000"/>
              <a:gd name="connsiteX139" fmla="*/ 497840 w 672465"/>
              <a:gd name="connsiteY139" fmla="*/ 6789738 h 6858000"/>
              <a:gd name="connsiteX140" fmla="*/ 496253 w 672465"/>
              <a:gd name="connsiteY140" fmla="*/ 6858000 h 6858000"/>
              <a:gd name="connsiteX141" fmla="*/ 0 w 672465"/>
              <a:gd name="connsiteY1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72465" h="6858000">
                <a:moveTo>
                  <a:pt x="0" y="0"/>
                </a:moveTo>
                <a:lnTo>
                  <a:pt x="496253" y="0"/>
                </a:lnTo>
                <a:lnTo>
                  <a:pt x="497840" y="68263"/>
                </a:lnTo>
                <a:lnTo>
                  <a:pt x="505778" y="128588"/>
                </a:lnTo>
                <a:lnTo>
                  <a:pt x="516890" y="180975"/>
                </a:lnTo>
                <a:lnTo>
                  <a:pt x="531178" y="227013"/>
                </a:lnTo>
                <a:lnTo>
                  <a:pt x="547053" y="268288"/>
                </a:lnTo>
                <a:lnTo>
                  <a:pt x="566103" y="304800"/>
                </a:lnTo>
                <a:lnTo>
                  <a:pt x="585153" y="342900"/>
                </a:lnTo>
                <a:lnTo>
                  <a:pt x="604203" y="381000"/>
                </a:lnTo>
                <a:lnTo>
                  <a:pt x="620078" y="417513"/>
                </a:lnTo>
                <a:lnTo>
                  <a:pt x="635953" y="458788"/>
                </a:lnTo>
                <a:lnTo>
                  <a:pt x="651828" y="504825"/>
                </a:lnTo>
                <a:lnTo>
                  <a:pt x="662940" y="557213"/>
                </a:lnTo>
                <a:lnTo>
                  <a:pt x="669290" y="617538"/>
                </a:lnTo>
                <a:lnTo>
                  <a:pt x="672465" y="685800"/>
                </a:lnTo>
                <a:lnTo>
                  <a:pt x="669290" y="754063"/>
                </a:lnTo>
                <a:lnTo>
                  <a:pt x="662940" y="814388"/>
                </a:lnTo>
                <a:lnTo>
                  <a:pt x="651828" y="866775"/>
                </a:lnTo>
                <a:lnTo>
                  <a:pt x="635953" y="912813"/>
                </a:lnTo>
                <a:lnTo>
                  <a:pt x="620078" y="954088"/>
                </a:lnTo>
                <a:lnTo>
                  <a:pt x="604203" y="990600"/>
                </a:lnTo>
                <a:lnTo>
                  <a:pt x="585153" y="1028700"/>
                </a:lnTo>
                <a:lnTo>
                  <a:pt x="566103" y="1066800"/>
                </a:lnTo>
                <a:lnTo>
                  <a:pt x="547053" y="1103313"/>
                </a:lnTo>
                <a:lnTo>
                  <a:pt x="531178" y="1144588"/>
                </a:lnTo>
                <a:lnTo>
                  <a:pt x="516890" y="1190625"/>
                </a:lnTo>
                <a:lnTo>
                  <a:pt x="505778" y="1243013"/>
                </a:lnTo>
                <a:lnTo>
                  <a:pt x="497840" y="1303338"/>
                </a:lnTo>
                <a:lnTo>
                  <a:pt x="496253" y="1371600"/>
                </a:lnTo>
                <a:lnTo>
                  <a:pt x="497840" y="1439863"/>
                </a:lnTo>
                <a:lnTo>
                  <a:pt x="505778" y="1500188"/>
                </a:lnTo>
                <a:lnTo>
                  <a:pt x="516890" y="1552575"/>
                </a:lnTo>
                <a:lnTo>
                  <a:pt x="531178" y="1598613"/>
                </a:lnTo>
                <a:lnTo>
                  <a:pt x="547053" y="1639888"/>
                </a:lnTo>
                <a:lnTo>
                  <a:pt x="566103" y="1676400"/>
                </a:lnTo>
                <a:lnTo>
                  <a:pt x="585153" y="1714500"/>
                </a:lnTo>
                <a:lnTo>
                  <a:pt x="604203" y="1752600"/>
                </a:lnTo>
                <a:lnTo>
                  <a:pt x="620078" y="1789113"/>
                </a:lnTo>
                <a:lnTo>
                  <a:pt x="635953" y="1830388"/>
                </a:lnTo>
                <a:lnTo>
                  <a:pt x="651828" y="1876425"/>
                </a:lnTo>
                <a:lnTo>
                  <a:pt x="662940" y="1928813"/>
                </a:lnTo>
                <a:lnTo>
                  <a:pt x="669290" y="1989138"/>
                </a:lnTo>
                <a:lnTo>
                  <a:pt x="672465" y="2057400"/>
                </a:lnTo>
                <a:lnTo>
                  <a:pt x="669290" y="2125663"/>
                </a:lnTo>
                <a:lnTo>
                  <a:pt x="662940" y="2185988"/>
                </a:lnTo>
                <a:lnTo>
                  <a:pt x="651828" y="2238375"/>
                </a:lnTo>
                <a:lnTo>
                  <a:pt x="635953" y="2284413"/>
                </a:lnTo>
                <a:lnTo>
                  <a:pt x="620078" y="2325688"/>
                </a:lnTo>
                <a:lnTo>
                  <a:pt x="604203" y="2362200"/>
                </a:lnTo>
                <a:lnTo>
                  <a:pt x="585153" y="2400300"/>
                </a:lnTo>
                <a:lnTo>
                  <a:pt x="566103" y="2438400"/>
                </a:lnTo>
                <a:lnTo>
                  <a:pt x="547053" y="2474913"/>
                </a:lnTo>
                <a:lnTo>
                  <a:pt x="531178" y="2516188"/>
                </a:lnTo>
                <a:lnTo>
                  <a:pt x="516890" y="2562225"/>
                </a:lnTo>
                <a:lnTo>
                  <a:pt x="505778" y="2614613"/>
                </a:lnTo>
                <a:lnTo>
                  <a:pt x="497840" y="2674938"/>
                </a:lnTo>
                <a:lnTo>
                  <a:pt x="496253" y="2743200"/>
                </a:lnTo>
                <a:lnTo>
                  <a:pt x="497840" y="2811463"/>
                </a:lnTo>
                <a:lnTo>
                  <a:pt x="505778" y="2871788"/>
                </a:lnTo>
                <a:lnTo>
                  <a:pt x="516890" y="2924175"/>
                </a:lnTo>
                <a:lnTo>
                  <a:pt x="531178" y="2970213"/>
                </a:lnTo>
                <a:lnTo>
                  <a:pt x="547053" y="3011488"/>
                </a:lnTo>
                <a:lnTo>
                  <a:pt x="566103" y="3048000"/>
                </a:lnTo>
                <a:lnTo>
                  <a:pt x="585153" y="3086100"/>
                </a:lnTo>
                <a:lnTo>
                  <a:pt x="604203" y="3124200"/>
                </a:lnTo>
                <a:lnTo>
                  <a:pt x="620078" y="3160713"/>
                </a:lnTo>
                <a:lnTo>
                  <a:pt x="635953" y="3201988"/>
                </a:lnTo>
                <a:lnTo>
                  <a:pt x="651828" y="3248025"/>
                </a:lnTo>
                <a:lnTo>
                  <a:pt x="662940" y="3300413"/>
                </a:lnTo>
                <a:lnTo>
                  <a:pt x="669290" y="3360738"/>
                </a:lnTo>
                <a:lnTo>
                  <a:pt x="672465" y="3427413"/>
                </a:lnTo>
                <a:lnTo>
                  <a:pt x="669290" y="3497263"/>
                </a:lnTo>
                <a:lnTo>
                  <a:pt x="662940" y="3557588"/>
                </a:lnTo>
                <a:lnTo>
                  <a:pt x="651828" y="3609975"/>
                </a:lnTo>
                <a:lnTo>
                  <a:pt x="635953" y="3656013"/>
                </a:lnTo>
                <a:lnTo>
                  <a:pt x="620078" y="3697288"/>
                </a:lnTo>
                <a:lnTo>
                  <a:pt x="604203" y="3733800"/>
                </a:lnTo>
                <a:lnTo>
                  <a:pt x="585153" y="3771900"/>
                </a:lnTo>
                <a:lnTo>
                  <a:pt x="566103" y="3810000"/>
                </a:lnTo>
                <a:lnTo>
                  <a:pt x="547053" y="3846513"/>
                </a:lnTo>
                <a:lnTo>
                  <a:pt x="531178" y="3887788"/>
                </a:lnTo>
                <a:lnTo>
                  <a:pt x="516890" y="3933825"/>
                </a:lnTo>
                <a:lnTo>
                  <a:pt x="505778" y="3986213"/>
                </a:lnTo>
                <a:lnTo>
                  <a:pt x="497840" y="4046538"/>
                </a:lnTo>
                <a:lnTo>
                  <a:pt x="496253" y="4114800"/>
                </a:lnTo>
                <a:lnTo>
                  <a:pt x="497840" y="4183063"/>
                </a:lnTo>
                <a:lnTo>
                  <a:pt x="505778" y="4243388"/>
                </a:lnTo>
                <a:lnTo>
                  <a:pt x="516890" y="4295775"/>
                </a:lnTo>
                <a:lnTo>
                  <a:pt x="531178" y="4341813"/>
                </a:lnTo>
                <a:lnTo>
                  <a:pt x="547053" y="4383088"/>
                </a:lnTo>
                <a:lnTo>
                  <a:pt x="566103" y="4419600"/>
                </a:lnTo>
                <a:lnTo>
                  <a:pt x="604203" y="4495800"/>
                </a:lnTo>
                <a:lnTo>
                  <a:pt x="620078" y="4532313"/>
                </a:lnTo>
                <a:lnTo>
                  <a:pt x="635953" y="4573588"/>
                </a:lnTo>
                <a:lnTo>
                  <a:pt x="651828" y="4619625"/>
                </a:lnTo>
                <a:lnTo>
                  <a:pt x="662940" y="4672013"/>
                </a:lnTo>
                <a:lnTo>
                  <a:pt x="669290" y="4732338"/>
                </a:lnTo>
                <a:lnTo>
                  <a:pt x="672465" y="4800600"/>
                </a:lnTo>
                <a:lnTo>
                  <a:pt x="669290" y="4868863"/>
                </a:lnTo>
                <a:lnTo>
                  <a:pt x="662940" y="4929188"/>
                </a:lnTo>
                <a:lnTo>
                  <a:pt x="651828" y="4981575"/>
                </a:lnTo>
                <a:lnTo>
                  <a:pt x="635953" y="5027613"/>
                </a:lnTo>
                <a:lnTo>
                  <a:pt x="620078" y="5068888"/>
                </a:lnTo>
                <a:lnTo>
                  <a:pt x="604203" y="5105400"/>
                </a:lnTo>
                <a:lnTo>
                  <a:pt x="585153" y="5143500"/>
                </a:lnTo>
                <a:lnTo>
                  <a:pt x="566103" y="5181600"/>
                </a:lnTo>
                <a:lnTo>
                  <a:pt x="547053" y="5218113"/>
                </a:lnTo>
                <a:lnTo>
                  <a:pt x="531178" y="5259388"/>
                </a:lnTo>
                <a:lnTo>
                  <a:pt x="516890" y="5305425"/>
                </a:lnTo>
                <a:lnTo>
                  <a:pt x="505778" y="5357813"/>
                </a:lnTo>
                <a:lnTo>
                  <a:pt x="497840" y="5418138"/>
                </a:lnTo>
                <a:lnTo>
                  <a:pt x="496253" y="5486400"/>
                </a:lnTo>
                <a:lnTo>
                  <a:pt x="497840" y="5554663"/>
                </a:lnTo>
                <a:lnTo>
                  <a:pt x="505778" y="5614988"/>
                </a:lnTo>
                <a:lnTo>
                  <a:pt x="516890" y="5667375"/>
                </a:lnTo>
                <a:lnTo>
                  <a:pt x="531178" y="5713413"/>
                </a:lnTo>
                <a:lnTo>
                  <a:pt x="547053" y="5754688"/>
                </a:lnTo>
                <a:lnTo>
                  <a:pt x="566103" y="5791200"/>
                </a:lnTo>
                <a:lnTo>
                  <a:pt x="585153" y="5829300"/>
                </a:lnTo>
                <a:lnTo>
                  <a:pt x="604203" y="5867400"/>
                </a:lnTo>
                <a:lnTo>
                  <a:pt x="620078" y="5903913"/>
                </a:lnTo>
                <a:lnTo>
                  <a:pt x="635953" y="5945188"/>
                </a:lnTo>
                <a:lnTo>
                  <a:pt x="651828" y="5991225"/>
                </a:lnTo>
                <a:lnTo>
                  <a:pt x="662940" y="6043613"/>
                </a:lnTo>
                <a:lnTo>
                  <a:pt x="669290" y="6103938"/>
                </a:lnTo>
                <a:lnTo>
                  <a:pt x="672465" y="6172200"/>
                </a:lnTo>
                <a:lnTo>
                  <a:pt x="669290" y="6240463"/>
                </a:lnTo>
                <a:lnTo>
                  <a:pt x="662940" y="6300788"/>
                </a:lnTo>
                <a:lnTo>
                  <a:pt x="651828" y="6353175"/>
                </a:lnTo>
                <a:lnTo>
                  <a:pt x="635953" y="6399213"/>
                </a:lnTo>
                <a:lnTo>
                  <a:pt x="620078" y="6440488"/>
                </a:lnTo>
                <a:lnTo>
                  <a:pt x="604203" y="6477000"/>
                </a:lnTo>
                <a:lnTo>
                  <a:pt x="585153" y="6515100"/>
                </a:lnTo>
                <a:lnTo>
                  <a:pt x="566103" y="6553200"/>
                </a:lnTo>
                <a:lnTo>
                  <a:pt x="547053" y="6589713"/>
                </a:lnTo>
                <a:lnTo>
                  <a:pt x="531178" y="6630988"/>
                </a:lnTo>
                <a:lnTo>
                  <a:pt x="516890" y="6677025"/>
                </a:lnTo>
                <a:lnTo>
                  <a:pt x="505778" y="6729413"/>
                </a:lnTo>
                <a:lnTo>
                  <a:pt x="497840" y="6789738"/>
                </a:lnTo>
                <a:lnTo>
                  <a:pt x="4962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3FDA879-2DB3-48D7-B0E2-D5BBC833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7335" y="0"/>
            <a:ext cx="3749040" cy="2546559"/>
          </a:xfrm>
          <a:custGeom>
            <a:avLst/>
            <a:gdLst>
              <a:gd name="connsiteX0" fmla="*/ 130498 w 3749040"/>
              <a:gd name="connsiteY0" fmla="*/ 0 h 2546559"/>
              <a:gd name="connsiteX1" fmla="*/ 3618544 w 3749040"/>
              <a:gd name="connsiteY1" fmla="*/ 0 h 2546559"/>
              <a:gd name="connsiteX2" fmla="*/ 3621723 w 3749040"/>
              <a:gd name="connsiteY2" fmla="*/ 24670 h 2546559"/>
              <a:gd name="connsiteX3" fmla="*/ 3622860 w 3749040"/>
              <a:gd name="connsiteY3" fmla="*/ 61098 h 2546559"/>
              <a:gd name="connsiteX4" fmla="*/ 3619447 w 3749040"/>
              <a:gd name="connsiteY4" fmla="*/ 99801 h 2546559"/>
              <a:gd name="connsiteX5" fmla="*/ 3614904 w 3749040"/>
              <a:gd name="connsiteY5" fmla="*/ 138506 h 2546559"/>
              <a:gd name="connsiteX6" fmla="*/ 3609219 w 3749040"/>
              <a:gd name="connsiteY6" fmla="*/ 177213 h 2546559"/>
              <a:gd name="connsiteX7" fmla="*/ 3604672 w 3749040"/>
              <a:gd name="connsiteY7" fmla="*/ 215915 h 2546559"/>
              <a:gd name="connsiteX8" fmla="*/ 3602397 w 3749040"/>
              <a:gd name="connsiteY8" fmla="*/ 254619 h 2546559"/>
              <a:gd name="connsiteX9" fmla="*/ 3602397 w 3749040"/>
              <a:gd name="connsiteY9" fmla="*/ 292185 h 2546559"/>
              <a:gd name="connsiteX10" fmla="*/ 3606943 w 3749040"/>
              <a:gd name="connsiteY10" fmla="*/ 327474 h 2546559"/>
              <a:gd name="connsiteX11" fmla="*/ 3616039 w 3749040"/>
              <a:gd name="connsiteY11" fmla="*/ 362763 h 2546559"/>
              <a:gd name="connsiteX12" fmla="*/ 3629679 w 3749040"/>
              <a:gd name="connsiteY12" fmla="*/ 395775 h 2546559"/>
              <a:gd name="connsiteX13" fmla="*/ 3646732 w 3749040"/>
              <a:gd name="connsiteY13" fmla="*/ 429926 h 2546559"/>
              <a:gd name="connsiteX14" fmla="*/ 3666058 w 3749040"/>
              <a:gd name="connsiteY14" fmla="*/ 464078 h 2546559"/>
              <a:gd name="connsiteX15" fmla="*/ 3686517 w 3749040"/>
              <a:gd name="connsiteY15" fmla="*/ 498228 h 2546559"/>
              <a:gd name="connsiteX16" fmla="*/ 3705843 w 3749040"/>
              <a:gd name="connsiteY16" fmla="*/ 531241 h 2546559"/>
              <a:gd name="connsiteX17" fmla="*/ 3722895 w 3749040"/>
              <a:gd name="connsiteY17" fmla="*/ 566531 h 2546559"/>
              <a:gd name="connsiteX18" fmla="*/ 3736535 w 3749040"/>
              <a:gd name="connsiteY18" fmla="*/ 600680 h 2546559"/>
              <a:gd name="connsiteX19" fmla="*/ 3745631 w 3749040"/>
              <a:gd name="connsiteY19" fmla="*/ 635969 h 2546559"/>
              <a:gd name="connsiteX20" fmla="*/ 3749040 w 3749040"/>
              <a:gd name="connsiteY20" fmla="*/ 672396 h 2546559"/>
              <a:gd name="connsiteX21" fmla="*/ 3745631 w 3749040"/>
              <a:gd name="connsiteY21" fmla="*/ 708823 h 2546559"/>
              <a:gd name="connsiteX22" fmla="*/ 3736535 w 3749040"/>
              <a:gd name="connsiteY22" fmla="*/ 744112 h 2546559"/>
              <a:gd name="connsiteX23" fmla="*/ 3722895 w 3749040"/>
              <a:gd name="connsiteY23" fmla="*/ 778266 h 2546559"/>
              <a:gd name="connsiteX24" fmla="*/ 3705843 w 3749040"/>
              <a:gd name="connsiteY24" fmla="*/ 813552 h 2546559"/>
              <a:gd name="connsiteX25" fmla="*/ 3686517 w 3749040"/>
              <a:gd name="connsiteY25" fmla="*/ 846567 h 2546559"/>
              <a:gd name="connsiteX26" fmla="*/ 3666058 w 3749040"/>
              <a:gd name="connsiteY26" fmla="*/ 880719 h 2546559"/>
              <a:gd name="connsiteX27" fmla="*/ 3646732 w 3749040"/>
              <a:gd name="connsiteY27" fmla="*/ 914868 h 2546559"/>
              <a:gd name="connsiteX28" fmla="*/ 3629679 w 3749040"/>
              <a:gd name="connsiteY28" fmla="*/ 949019 h 2546559"/>
              <a:gd name="connsiteX29" fmla="*/ 3616039 w 3749040"/>
              <a:gd name="connsiteY29" fmla="*/ 982030 h 2546559"/>
              <a:gd name="connsiteX30" fmla="*/ 3606943 w 3749040"/>
              <a:gd name="connsiteY30" fmla="*/ 1017321 h 2546559"/>
              <a:gd name="connsiteX31" fmla="*/ 3602397 w 3749040"/>
              <a:gd name="connsiteY31" fmla="*/ 1052609 h 2546559"/>
              <a:gd name="connsiteX32" fmla="*/ 3602397 w 3749040"/>
              <a:gd name="connsiteY32" fmla="*/ 1090175 h 2546559"/>
              <a:gd name="connsiteX33" fmla="*/ 3604672 w 3749040"/>
              <a:gd name="connsiteY33" fmla="*/ 1128878 h 2546559"/>
              <a:gd name="connsiteX34" fmla="*/ 3609219 w 3749040"/>
              <a:gd name="connsiteY34" fmla="*/ 1167584 h 2546559"/>
              <a:gd name="connsiteX35" fmla="*/ 3614904 w 3749040"/>
              <a:gd name="connsiteY35" fmla="*/ 1206288 h 2546559"/>
              <a:gd name="connsiteX36" fmla="*/ 3619447 w 3749040"/>
              <a:gd name="connsiteY36" fmla="*/ 1244994 h 2546559"/>
              <a:gd name="connsiteX37" fmla="*/ 3622860 w 3749040"/>
              <a:gd name="connsiteY37" fmla="*/ 1283697 h 2546559"/>
              <a:gd name="connsiteX38" fmla="*/ 3621723 w 3749040"/>
              <a:gd name="connsiteY38" fmla="*/ 1320125 h 2546559"/>
              <a:gd name="connsiteX39" fmla="*/ 3617176 w 3749040"/>
              <a:gd name="connsiteY39" fmla="*/ 1355414 h 2546559"/>
              <a:gd name="connsiteX40" fmla="*/ 3606943 w 3749040"/>
              <a:gd name="connsiteY40" fmla="*/ 1389564 h 2546559"/>
              <a:gd name="connsiteX41" fmla="*/ 3592167 w 3749040"/>
              <a:gd name="connsiteY41" fmla="*/ 1418023 h 2546559"/>
              <a:gd name="connsiteX42" fmla="*/ 3572844 w 3749040"/>
              <a:gd name="connsiteY42" fmla="*/ 1445343 h 2546559"/>
              <a:gd name="connsiteX43" fmla="*/ 3550106 w 3749040"/>
              <a:gd name="connsiteY43" fmla="*/ 1469249 h 2546559"/>
              <a:gd name="connsiteX44" fmla="*/ 3523960 w 3749040"/>
              <a:gd name="connsiteY44" fmla="*/ 1493153 h 2546559"/>
              <a:gd name="connsiteX45" fmla="*/ 3496679 w 3749040"/>
              <a:gd name="connsiteY45" fmla="*/ 1514782 h 2546559"/>
              <a:gd name="connsiteX46" fmla="*/ 3468261 w 3749040"/>
              <a:gd name="connsiteY46" fmla="*/ 1536411 h 2546559"/>
              <a:gd name="connsiteX47" fmla="*/ 3439842 w 3749040"/>
              <a:gd name="connsiteY47" fmla="*/ 1558040 h 2546559"/>
              <a:gd name="connsiteX48" fmla="*/ 3411423 w 3749040"/>
              <a:gd name="connsiteY48" fmla="*/ 1579669 h 2546559"/>
              <a:gd name="connsiteX49" fmla="*/ 3385277 w 3749040"/>
              <a:gd name="connsiteY49" fmla="*/ 1602436 h 2546559"/>
              <a:gd name="connsiteX50" fmla="*/ 3362541 w 3749040"/>
              <a:gd name="connsiteY50" fmla="*/ 1628619 h 2546559"/>
              <a:gd name="connsiteX51" fmla="*/ 3342079 w 3749040"/>
              <a:gd name="connsiteY51" fmla="*/ 1653663 h 2546559"/>
              <a:gd name="connsiteX52" fmla="*/ 3326165 w 3749040"/>
              <a:gd name="connsiteY52" fmla="*/ 1682121 h 2546559"/>
              <a:gd name="connsiteX53" fmla="*/ 3312523 w 3749040"/>
              <a:gd name="connsiteY53" fmla="*/ 1712856 h 2546559"/>
              <a:gd name="connsiteX54" fmla="*/ 3301157 w 3749040"/>
              <a:gd name="connsiteY54" fmla="*/ 1745870 h 2546559"/>
              <a:gd name="connsiteX55" fmla="*/ 3290925 w 3749040"/>
              <a:gd name="connsiteY55" fmla="*/ 1780020 h 2546559"/>
              <a:gd name="connsiteX56" fmla="*/ 3281831 w 3749040"/>
              <a:gd name="connsiteY56" fmla="*/ 1814172 h 2546559"/>
              <a:gd name="connsiteX57" fmla="*/ 3272738 w 3749040"/>
              <a:gd name="connsiteY57" fmla="*/ 1849462 h 2546559"/>
              <a:gd name="connsiteX58" fmla="*/ 3262507 w 3749040"/>
              <a:gd name="connsiteY58" fmla="*/ 1882473 h 2546559"/>
              <a:gd name="connsiteX59" fmla="*/ 3251139 w 3749040"/>
              <a:gd name="connsiteY59" fmla="*/ 1915485 h 2546559"/>
              <a:gd name="connsiteX60" fmla="*/ 3237498 w 3749040"/>
              <a:gd name="connsiteY60" fmla="*/ 1946222 h 2546559"/>
              <a:gd name="connsiteX61" fmla="*/ 3220445 w 3749040"/>
              <a:gd name="connsiteY61" fmla="*/ 1973544 h 2546559"/>
              <a:gd name="connsiteX62" fmla="*/ 3199985 w 3749040"/>
              <a:gd name="connsiteY62" fmla="*/ 1998585 h 2546559"/>
              <a:gd name="connsiteX63" fmla="*/ 3174973 w 3749040"/>
              <a:gd name="connsiteY63" fmla="*/ 2019077 h 2546559"/>
              <a:gd name="connsiteX64" fmla="*/ 3147691 w 3749040"/>
              <a:gd name="connsiteY64" fmla="*/ 2036151 h 2546559"/>
              <a:gd name="connsiteX65" fmla="*/ 3117002 w 3749040"/>
              <a:gd name="connsiteY65" fmla="*/ 2049811 h 2546559"/>
              <a:gd name="connsiteX66" fmla="*/ 3084033 w 3749040"/>
              <a:gd name="connsiteY66" fmla="*/ 2061196 h 2546559"/>
              <a:gd name="connsiteX67" fmla="*/ 3051068 w 3749040"/>
              <a:gd name="connsiteY67" fmla="*/ 2071440 h 2546559"/>
              <a:gd name="connsiteX68" fmla="*/ 3015827 w 3749040"/>
              <a:gd name="connsiteY68" fmla="*/ 2080549 h 2546559"/>
              <a:gd name="connsiteX69" fmla="*/ 2981727 w 3749040"/>
              <a:gd name="connsiteY69" fmla="*/ 2089656 h 2546559"/>
              <a:gd name="connsiteX70" fmla="*/ 2947623 w 3749040"/>
              <a:gd name="connsiteY70" fmla="*/ 2099899 h 2546559"/>
              <a:gd name="connsiteX71" fmla="*/ 2914658 w 3749040"/>
              <a:gd name="connsiteY71" fmla="*/ 2111283 h 2546559"/>
              <a:gd name="connsiteX72" fmla="*/ 2883965 w 3749040"/>
              <a:gd name="connsiteY72" fmla="*/ 2124945 h 2546559"/>
              <a:gd name="connsiteX73" fmla="*/ 2855545 w 3749040"/>
              <a:gd name="connsiteY73" fmla="*/ 2140882 h 2546559"/>
              <a:gd name="connsiteX74" fmla="*/ 2830536 w 3749040"/>
              <a:gd name="connsiteY74" fmla="*/ 2161369 h 2546559"/>
              <a:gd name="connsiteX75" fmla="*/ 2804392 w 3749040"/>
              <a:gd name="connsiteY75" fmla="*/ 2184137 h 2546559"/>
              <a:gd name="connsiteX76" fmla="*/ 2781656 w 3749040"/>
              <a:gd name="connsiteY76" fmla="*/ 2210320 h 2546559"/>
              <a:gd name="connsiteX77" fmla="*/ 2760057 w 3749040"/>
              <a:gd name="connsiteY77" fmla="*/ 2237640 h 2546559"/>
              <a:gd name="connsiteX78" fmla="*/ 2738459 w 3749040"/>
              <a:gd name="connsiteY78" fmla="*/ 2266100 h 2546559"/>
              <a:gd name="connsiteX79" fmla="*/ 2716861 w 3749040"/>
              <a:gd name="connsiteY79" fmla="*/ 2294559 h 2546559"/>
              <a:gd name="connsiteX80" fmla="*/ 2695264 w 3749040"/>
              <a:gd name="connsiteY80" fmla="*/ 2321879 h 2546559"/>
              <a:gd name="connsiteX81" fmla="*/ 2671391 w 3749040"/>
              <a:gd name="connsiteY81" fmla="*/ 2348063 h 2546559"/>
              <a:gd name="connsiteX82" fmla="*/ 2647517 w 3749040"/>
              <a:gd name="connsiteY82" fmla="*/ 2370829 h 2546559"/>
              <a:gd name="connsiteX83" fmla="*/ 2620237 w 3749040"/>
              <a:gd name="connsiteY83" fmla="*/ 2390182 h 2546559"/>
              <a:gd name="connsiteX84" fmla="*/ 2591817 w 3749040"/>
              <a:gd name="connsiteY84" fmla="*/ 2404981 h 2546559"/>
              <a:gd name="connsiteX85" fmla="*/ 2557715 w 3749040"/>
              <a:gd name="connsiteY85" fmla="*/ 2415225 h 2546559"/>
              <a:gd name="connsiteX86" fmla="*/ 2522475 w 3749040"/>
              <a:gd name="connsiteY86" fmla="*/ 2419780 h 2546559"/>
              <a:gd name="connsiteX87" fmla="*/ 2486098 w 3749040"/>
              <a:gd name="connsiteY87" fmla="*/ 2420918 h 2546559"/>
              <a:gd name="connsiteX88" fmla="*/ 2447449 w 3749040"/>
              <a:gd name="connsiteY88" fmla="*/ 2417501 h 2546559"/>
              <a:gd name="connsiteX89" fmla="*/ 2408798 w 3749040"/>
              <a:gd name="connsiteY89" fmla="*/ 2412950 h 2546559"/>
              <a:gd name="connsiteX90" fmla="*/ 2370146 w 3749040"/>
              <a:gd name="connsiteY90" fmla="*/ 2407256 h 2546559"/>
              <a:gd name="connsiteX91" fmla="*/ 2331499 w 3749040"/>
              <a:gd name="connsiteY91" fmla="*/ 2402705 h 2546559"/>
              <a:gd name="connsiteX92" fmla="*/ 2292849 w 3749040"/>
              <a:gd name="connsiteY92" fmla="*/ 2400427 h 2546559"/>
              <a:gd name="connsiteX93" fmla="*/ 2255336 w 3749040"/>
              <a:gd name="connsiteY93" fmla="*/ 2400427 h 2546559"/>
              <a:gd name="connsiteX94" fmla="*/ 2220096 w 3749040"/>
              <a:gd name="connsiteY94" fmla="*/ 2404981 h 2546559"/>
              <a:gd name="connsiteX95" fmla="*/ 2184855 w 3749040"/>
              <a:gd name="connsiteY95" fmla="*/ 2414087 h 2546559"/>
              <a:gd name="connsiteX96" fmla="*/ 2150753 w 3749040"/>
              <a:gd name="connsiteY96" fmla="*/ 2427748 h 2546559"/>
              <a:gd name="connsiteX97" fmla="*/ 2116651 w 3749040"/>
              <a:gd name="connsiteY97" fmla="*/ 2445960 h 2546559"/>
              <a:gd name="connsiteX98" fmla="*/ 2082547 w 3749040"/>
              <a:gd name="connsiteY98" fmla="*/ 2464176 h 2546559"/>
              <a:gd name="connsiteX99" fmla="*/ 2048445 w 3749040"/>
              <a:gd name="connsiteY99" fmla="*/ 2484663 h 2546559"/>
              <a:gd name="connsiteX100" fmla="*/ 2015478 w 3749040"/>
              <a:gd name="connsiteY100" fmla="*/ 2504016 h 2546559"/>
              <a:gd name="connsiteX101" fmla="*/ 1980238 w 3749040"/>
              <a:gd name="connsiteY101" fmla="*/ 2521093 h 2546559"/>
              <a:gd name="connsiteX102" fmla="*/ 1946135 w 3749040"/>
              <a:gd name="connsiteY102" fmla="*/ 2534755 h 2546559"/>
              <a:gd name="connsiteX103" fmla="*/ 1910897 w 3749040"/>
              <a:gd name="connsiteY103" fmla="*/ 2543861 h 2546559"/>
              <a:gd name="connsiteX104" fmla="*/ 1882144 w 3749040"/>
              <a:gd name="connsiteY104" fmla="*/ 2546559 h 2546559"/>
              <a:gd name="connsiteX105" fmla="*/ 1866898 w 3749040"/>
              <a:gd name="connsiteY105" fmla="*/ 2546559 h 2546559"/>
              <a:gd name="connsiteX106" fmla="*/ 1838143 w 3749040"/>
              <a:gd name="connsiteY106" fmla="*/ 2543861 h 2546559"/>
              <a:gd name="connsiteX107" fmla="*/ 1802906 w 3749040"/>
              <a:gd name="connsiteY107" fmla="*/ 2534755 h 2546559"/>
              <a:gd name="connsiteX108" fmla="*/ 1768802 w 3749040"/>
              <a:gd name="connsiteY108" fmla="*/ 2521093 h 2546559"/>
              <a:gd name="connsiteX109" fmla="*/ 1733562 w 3749040"/>
              <a:gd name="connsiteY109" fmla="*/ 2504016 h 2546559"/>
              <a:gd name="connsiteX110" fmla="*/ 1700597 w 3749040"/>
              <a:gd name="connsiteY110" fmla="*/ 2484663 h 2546559"/>
              <a:gd name="connsiteX111" fmla="*/ 1666493 w 3749040"/>
              <a:gd name="connsiteY111" fmla="*/ 2464176 h 2546559"/>
              <a:gd name="connsiteX112" fmla="*/ 1632392 w 3749040"/>
              <a:gd name="connsiteY112" fmla="*/ 2445960 h 2546559"/>
              <a:gd name="connsiteX113" fmla="*/ 1598289 w 3749040"/>
              <a:gd name="connsiteY113" fmla="*/ 2427748 h 2546559"/>
              <a:gd name="connsiteX114" fmla="*/ 1565321 w 3749040"/>
              <a:gd name="connsiteY114" fmla="*/ 2414087 h 2546559"/>
              <a:gd name="connsiteX115" fmla="*/ 1528945 w 3749040"/>
              <a:gd name="connsiteY115" fmla="*/ 2404981 h 2546559"/>
              <a:gd name="connsiteX116" fmla="*/ 1493708 w 3749040"/>
              <a:gd name="connsiteY116" fmla="*/ 2400427 h 2546559"/>
              <a:gd name="connsiteX117" fmla="*/ 1456191 w 3749040"/>
              <a:gd name="connsiteY117" fmla="*/ 2400427 h 2546559"/>
              <a:gd name="connsiteX118" fmla="*/ 1417542 w 3749040"/>
              <a:gd name="connsiteY118" fmla="*/ 2402705 h 2546559"/>
              <a:gd name="connsiteX119" fmla="*/ 1378894 w 3749040"/>
              <a:gd name="connsiteY119" fmla="*/ 2407256 h 2546559"/>
              <a:gd name="connsiteX120" fmla="*/ 1340242 w 3749040"/>
              <a:gd name="connsiteY120" fmla="*/ 2412950 h 2546559"/>
              <a:gd name="connsiteX121" fmla="*/ 1301594 w 3749040"/>
              <a:gd name="connsiteY121" fmla="*/ 2417501 h 2546559"/>
              <a:gd name="connsiteX122" fmla="*/ 1262944 w 3749040"/>
              <a:gd name="connsiteY122" fmla="*/ 2420918 h 2546559"/>
              <a:gd name="connsiteX123" fmla="*/ 1226568 w 3749040"/>
              <a:gd name="connsiteY123" fmla="*/ 2419780 h 2546559"/>
              <a:gd name="connsiteX124" fmla="*/ 1191328 w 3749040"/>
              <a:gd name="connsiteY124" fmla="*/ 2415225 h 2546559"/>
              <a:gd name="connsiteX125" fmla="*/ 1157224 w 3749040"/>
              <a:gd name="connsiteY125" fmla="*/ 2404981 h 2546559"/>
              <a:gd name="connsiteX126" fmla="*/ 1128806 w 3749040"/>
              <a:gd name="connsiteY126" fmla="*/ 2390182 h 2546559"/>
              <a:gd name="connsiteX127" fmla="*/ 1101524 w 3749040"/>
              <a:gd name="connsiteY127" fmla="*/ 2370829 h 2546559"/>
              <a:gd name="connsiteX128" fmla="*/ 1077652 w 3749040"/>
              <a:gd name="connsiteY128" fmla="*/ 2348063 h 2546559"/>
              <a:gd name="connsiteX129" fmla="*/ 1053778 w 3749040"/>
              <a:gd name="connsiteY129" fmla="*/ 2321879 h 2546559"/>
              <a:gd name="connsiteX130" fmla="*/ 1032180 w 3749040"/>
              <a:gd name="connsiteY130" fmla="*/ 2294559 h 2546559"/>
              <a:gd name="connsiteX131" fmla="*/ 1010582 w 3749040"/>
              <a:gd name="connsiteY131" fmla="*/ 2266100 h 2546559"/>
              <a:gd name="connsiteX132" fmla="*/ 988986 w 3749040"/>
              <a:gd name="connsiteY132" fmla="*/ 2237640 h 2546559"/>
              <a:gd name="connsiteX133" fmla="*/ 967387 w 3749040"/>
              <a:gd name="connsiteY133" fmla="*/ 2210320 h 2546559"/>
              <a:gd name="connsiteX134" fmla="*/ 944648 w 3749040"/>
              <a:gd name="connsiteY134" fmla="*/ 2184137 h 2546559"/>
              <a:gd name="connsiteX135" fmla="*/ 918504 w 3749040"/>
              <a:gd name="connsiteY135" fmla="*/ 2161369 h 2546559"/>
              <a:gd name="connsiteX136" fmla="*/ 893495 w 3749040"/>
              <a:gd name="connsiteY136" fmla="*/ 2140882 h 2546559"/>
              <a:gd name="connsiteX137" fmla="*/ 865079 w 3749040"/>
              <a:gd name="connsiteY137" fmla="*/ 2124945 h 2546559"/>
              <a:gd name="connsiteX138" fmla="*/ 834384 w 3749040"/>
              <a:gd name="connsiteY138" fmla="*/ 2111283 h 2546559"/>
              <a:gd name="connsiteX139" fmla="*/ 801420 w 3749040"/>
              <a:gd name="connsiteY139" fmla="*/ 2099899 h 2546559"/>
              <a:gd name="connsiteX140" fmla="*/ 767316 w 3749040"/>
              <a:gd name="connsiteY140" fmla="*/ 2089656 h 2546559"/>
              <a:gd name="connsiteX141" fmla="*/ 733212 w 3749040"/>
              <a:gd name="connsiteY141" fmla="*/ 2080549 h 2546559"/>
              <a:gd name="connsiteX142" fmla="*/ 697973 w 3749040"/>
              <a:gd name="connsiteY142" fmla="*/ 2071440 h 2546559"/>
              <a:gd name="connsiteX143" fmla="*/ 665007 w 3749040"/>
              <a:gd name="connsiteY143" fmla="*/ 2061196 h 2546559"/>
              <a:gd name="connsiteX144" fmla="*/ 632041 w 3749040"/>
              <a:gd name="connsiteY144" fmla="*/ 2049811 h 2546559"/>
              <a:gd name="connsiteX145" fmla="*/ 601350 w 3749040"/>
              <a:gd name="connsiteY145" fmla="*/ 2036151 h 2546559"/>
              <a:gd name="connsiteX146" fmla="*/ 574067 w 3749040"/>
              <a:gd name="connsiteY146" fmla="*/ 2019077 h 2546559"/>
              <a:gd name="connsiteX147" fmla="*/ 549056 w 3749040"/>
              <a:gd name="connsiteY147" fmla="*/ 1998585 h 2546559"/>
              <a:gd name="connsiteX148" fmla="*/ 528598 w 3749040"/>
              <a:gd name="connsiteY148" fmla="*/ 1973544 h 2546559"/>
              <a:gd name="connsiteX149" fmla="*/ 511543 w 3749040"/>
              <a:gd name="connsiteY149" fmla="*/ 1946222 h 2546559"/>
              <a:gd name="connsiteX150" fmla="*/ 497904 w 3749040"/>
              <a:gd name="connsiteY150" fmla="*/ 1915485 h 2546559"/>
              <a:gd name="connsiteX151" fmla="*/ 486537 w 3749040"/>
              <a:gd name="connsiteY151" fmla="*/ 1882473 h 2546559"/>
              <a:gd name="connsiteX152" fmla="*/ 476305 w 3749040"/>
              <a:gd name="connsiteY152" fmla="*/ 1849462 h 2546559"/>
              <a:gd name="connsiteX153" fmla="*/ 467212 w 3749040"/>
              <a:gd name="connsiteY153" fmla="*/ 1814172 h 2546559"/>
              <a:gd name="connsiteX154" fmla="*/ 458118 w 3749040"/>
              <a:gd name="connsiteY154" fmla="*/ 1780020 h 2546559"/>
              <a:gd name="connsiteX155" fmla="*/ 447887 w 3749040"/>
              <a:gd name="connsiteY155" fmla="*/ 1745870 h 2546559"/>
              <a:gd name="connsiteX156" fmla="*/ 436519 w 3749040"/>
              <a:gd name="connsiteY156" fmla="*/ 1712856 h 2546559"/>
              <a:gd name="connsiteX157" fmla="*/ 422878 w 3749040"/>
              <a:gd name="connsiteY157" fmla="*/ 1682121 h 2546559"/>
              <a:gd name="connsiteX158" fmla="*/ 406963 w 3749040"/>
              <a:gd name="connsiteY158" fmla="*/ 1653663 h 2546559"/>
              <a:gd name="connsiteX159" fmla="*/ 386500 w 3749040"/>
              <a:gd name="connsiteY159" fmla="*/ 1628619 h 2546559"/>
              <a:gd name="connsiteX160" fmla="*/ 363765 w 3749040"/>
              <a:gd name="connsiteY160" fmla="*/ 1602436 h 2546559"/>
              <a:gd name="connsiteX161" fmla="*/ 337620 w 3749040"/>
              <a:gd name="connsiteY161" fmla="*/ 1579669 h 2546559"/>
              <a:gd name="connsiteX162" fmla="*/ 310335 w 3749040"/>
              <a:gd name="connsiteY162" fmla="*/ 1558040 h 2546559"/>
              <a:gd name="connsiteX163" fmla="*/ 280780 w 3749040"/>
              <a:gd name="connsiteY163" fmla="*/ 1536411 h 2546559"/>
              <a:gd name="connsiteX164" fmla="*/ 252364 w 3749040"/>
              <a:gd name="connsiteY164" fmla="*/ 1514782 h 2546559"/>
              <a:gd name="connsiteX165" fmla="*/ 225080 w 3749040"/>
              <a:gd name="connsiteY165" fmla="*/ 1493153 h 2546559"/>
              <a:gd name="connsiteX166" fmla="*/ 198937 w 3749040"/>
              <a:gd name="connsiteY166" fmla="*/ 1469249 h 2546559"/>
              <a:gd name="connsiteX167" fmla="*/ 176199 w 3749040"/>
              <a:gd name="connsiteY167" fmla="*/ 1445343 h 2546559"/>
              <a:gd name="connsiteX168" fmla="*/ 156875 w 3749040"/>
              <a:gd name="connsiteY168" fmla="*/ 1418023 h 2546559"/>
              <a:gd name="connsiteX169" fmla="*/ 142098 w 3749040"/>
              <a:gd name="connsiteY169" fmla="*/ 1389564 h 2546559"/>
              <a:gd name="connsiteX170" fmla="*/ 131866 w 3749040"/>
              <a:gd name="connsiteY170" fmla="*/ 1355414 h 2546559"/>
              <a:gd name="connsiteX171" fmla="*/ 127320 w 3749040"/>
              <a:gd name="connsiteY171" fmla="*/ 1320125 h 2546559"/>
              <a:gd name="connsiteX172" fmla="*/ 126181 w 3749040"/>
              <a:gd name="connsiteY172" fmla="*/ 1283697 h 2546559"/>
              <a:gd name="connsiteX173" fmla="*/ 129594 w 3749040"/>
              <a:gd name="connsiteY173" fmla="*/ 1244994 h 2546559"/>
              <a:gd name="connsiteX174" fmla="*/ 134140 w 3749040"/>
              <a:gd name="connsiteY174" fmla="*/ 1206288 h 2546559"/>
              <a:gd name="connsiteX175" fmla="*/ 139824 w 3749040"/>
              <a:gd name="connsiteY175" fmla="*/ 1167584 h 2546559"/>
              <a:gd name="connsiteX176" fmla="*/ 144371 w 3749040"/>
              <a:gd name="connsiteY176" fmla="*/ 1128878 h 2546559"/>
              <a:gd name="connsiteX177" fmla="*/ 146643 w 3749040"/>
              <a:gd name="connsiteY177" fmla="*/ 1090175 h 2546559"/>
              <a:gd name="connsiteX178" fmla="*/ 146643 w 3749040"/>
              <a:gd name="connsiteY178" fmla="*/ 1052609 h 2546559"/>
              <a:gd name="connsiteX179" fmla="*/ 142098 w 3749040"/>
              <a:gd name="connsiteY179" fmla="*/ 1017321 h 2546559"/>
              <a:gd name="connsiteX180" fmla="*/ 133002 w 3749040"/>
              <a:gd name="connsiteY180" fmla="*/ 982030 h 2546559"/>
              <a:gd name="connsiteX181" fmla="*/ 119364 w 3749040"/>
              <a:gd name="connsiteY181" fmla="*/ 949019 h 2546559"/>
              <a:gd name="connsiteX182" fmla="*/ 101174 w 3749040"/>
              <a:gd name="connsiteY182" fmla="*/ 914868 h 2546559"/>
              <a:gd name="connsiteX183" fmla="*/ 82987 w 3749040"/>
              <a:gd name="connsiteY183" fmla="*/ 880719 h 2546559"/>
              <a:gd name="connsiteX184" fmla="*/ 62525 w 3749040"/>
              <a:gd name="connsiteY184" fmla="*/ 846567 h 2546559"/>
              <a:gd name="connsiteX185" fmla="*/ 43198 w 3749040"/>
              <a:gd name="connsiteY185" fmla="*/ 813552 h 2546559"/>
              <a:gd name="connsiteX186" fmla="*/ 26147 w 3749040"/>
              <a:gd name="connsiteY186" fmla="*/ 778266 h 2546559"/>
              <a:gd name="connsiteX187" fmla="*/ 12505 w 3749040"/>
              <a:gd name="connsiteY187" fmla="*/ 744112 h 2546559"/>
              <a:gd name="connsiteX188" fmla="*/ 3412 w 3749040"/>
              <a:gd name="connsiteY188" fmla="*/ 708823 h 2546559"/>
              <a:gd name="connsiteX189" fmla="*/ 0 w 3749040"/>
              <a:gd name="connsiteY189" fmla="*/ 672396 h 2546559"/>
              <a:gd name="connsiteX190" fmla="*/ 3412 w 3749040"/>
              <a:gd name="connsiteY190" fmla="*/ 635969 h 2546559"/>
              <a:gd name="connsiteX191" fmla="*/ 12505 w 3749040"/>
              <a:gd name="connsiteY191" fmla="*/ 600680 h 2546559"/>
              <a:gd name="connsiteX192" fmla="*/ 26147 w 3749040"/>
              <a:gd name="connsiteY192" fmla="*/ 566531 h 2546559"/>
              <a:gd name="connsiteX193" fmla="*/ 43198 w 3749040"/>
              <a:gd name="connsiteY193" fmla="*/ 531241 h 2546559"/>
              <a:gd name="connsiteX194" fmla="*/ 62525 w 3749040"/>
              <a:gd name="connsiteY194" fmla="*/ 498228 h 2546559"/>
              <a:gd name="connsiteX195" fmla="*/ 82987 w 3749040"/>
              <a:gd name="connsiteY195" fmla="*/ 464078 h 2546559"/>
              <a:gd name="connsiteX196" fmla="*/ 101174 w 3749040"/>
              <a:gd name="connsiteY196" fmla="*/ 429926 h 2546559"/>
              <a:gd name="connsiteX197" fmla="*/ 119364 w 3749040"/>
              <a:gd name="connsiteY197" fmla="*/ 395775 h 2546559"/>
              <a:gd name="connsiteX198" fmla="*/ 133002 w 3749040"/>
              <a:gd name="connsiteY198" fmla="*/ 362763 h 2546559"/>
              <a:gd name="connsiteX199" fmla="*/ 142098 w 3749040"/>
              <a:gd name="connsiteY199" fmla="*/ 327474 h 2546559"/>
              <a:gd name="connsiteX200" fmla="*/ 146643 w 3749040"/>
              <a:gd name="connsiteY200" fmla="*/ 292185 h 2546559"/>
              <a:gd name="connsiteX201" fmla="*/ 146643 w 3749040"/>
              <a:gd name="connsiteY201" fmla="*/ 254619 h 2546559"/>
              <a:gd name="connsiteX202" fmla="*/ 144371 w 3749040"/>
              <a:gd name="connsiteY202" fmla="*/ 215915 h 2546559"/>
              <a:gd name="connsiteX203" fmla="*/ 139824 w 3749040"/>
              <a:gd name="connsiteY203" fmla="*/ 177213 h 2546559"/>
              <a:gd name="connsiteX204" fmla="*/ 134140 w 3749040"/>
              <a:gd name="connsiteY204" fmla="*/ 138506 h 2546559"/>
              <a:gd name="connsiteX205" fmla="*/ 129594 w 3749040"/>
              <a:gd name="connsiteY205" fmla="*/ 99801 h 2546559"/>
              <a:gd name="connsiteX206" fmla="*/ 126181 w 3749040"/>
              <a:gd name="connsiteY206" fmla="*/ 61098 h 2546559"/>
              <a:gd name="connsiteX207" fmla="*/ 127320 w 3749040"/>
              <a:gd name="connsiteY207" fmla="*/ 24670 h 254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</a:cxnLst>
            <a:rect l="l" t="t" r="r" b="b"/>
            <a:pathLst>
              <a:path w="3749040" h="2546559">
                <a:moveTo>
                  <a:pt x="130498" y="0"/>
                </a:moveTo>
                <a:lnTo>
                  <a:pt x="3618544" y="0"/>
                </a:lnTo>
                <a:lnTo>
                  <a:pt x="3621723" y="24670"/>
                </a:lnTo>
                <a:lnTo>
                  <a:pt x="3622860" y="61098"/>
                </a:lnTo>
                <a:lnTo>
                  <a:pt x="3619447" y="99801"/>
                </a:lnTo>
                <a:lnTo>
                  <a:pt x="3614904" y="138506"/>
                </a:lnTo>
                <a:lnTo>
                  <a:pt x="3609219" y="177213"/>
                </a:lnTo>
                <a:lnTo>
                  <a:pt x="3604672" y="215915"/>
                </a:lnTo>
                <a:lnTo>
                  <a:pt x="3602397" y="254619"/>
                </a:lnTo>
                <a:lnTo>
                  <a:pt x="3602397" y="292185"/>
                </a:lnTo>
                <a:lnTo>
                  <a:pt x="3606943" y="327474"/>
                </a:lnTo>
                <a:lnTo>
                  <a:pt x="3616039" y="362763"/>
                </a:lnTo>
                <a:lnTo>
                  <a:pt x="3629679" y="395775"/>
                </a:lnTo>
                <a:lnTo>
                  <a:pt x="3646732" y="429926"/>
                </a:lnTo>
                <a:lnTo>
                  <a:pt x="3666058" y="464078"/>
                </a:lnTo>
                <a:lnTo>
                  <a:pt x="3686517" y="498228"/>
                </a:lnTo>
                <a:lnTo>
                  <a:pt x="3705843" y="531241"/>
                </a:lnTo>
                <a:lnTo>
                  <a:pt x="3722895" y="566531"/>
                </a:lnTo>
                <a:lnTo>
                  <a:pt x="3736535" y="600680"/>
                </a:lnTo>
                <a:lnTo>
                  <a:pt x="3745631" y="635969"/>
                </a:lnTo>
                <a:lnTo>
                  <a:pt x="3749040" y="672396"/>
                </a:lnTo>
                <a:lnTo>
                  <a:pt x="3745631" y="708823"/>
                </a:lnTo>
                <a:lnTo>
                  <a:pt x="3736535" y="744112"/>
                </a:lnTo>
                <a:lnTo>
                  <a:pt x="3722895" y="778266"/>
                </a:lnTo>
                <a:lnTo>
                  <a:pt x="3705843" y="813552"/>
                </a:lnTo>
                <a:lnTo>
                  <a:pt x="3686517" y="846567"/>
                </a:lnTo>
                <a:lnTo>
                  <a:pt x="3666058" y="880719"/>
                </a:lnTo>
                <a:lnTo>
                  <a:pt x="3646732" y="914868"/>
                </a:lnTo>
                <a:lnTo>
                  <a:pt x="3629679" y="949019"/>
                </a:lnTo>
                <a:lnTo>
                  <a:pt x="3616039" y="982030"/>
                </a:lnTo>
                <a:lnTo>
                  <a:pt x="3606943" y="1017321"/>
                </a:lnTo>
                <a:lnTo>
                  <a:pt x="3602397" y="1052609"/>
                </a:lnTo>
                <a:lnTo>
                  <a:pt x="3602397" y="1090175"/>
                </a:lnTo>
                <a:lnTo>
                  <a:pt x="3604672" y="1128878"/>
                </a:lnTo>
                <a:lnTo>
                  <a:pt x="3609219" y="1167584"/>
                </a:lnTo>
                <a:lnTo>
                  <a:pt x="3614904" y="1206288"/>
                </a:lnTo>
                <a:lnTo>
                  <a:pt x="3619447" y="1244994"/>
                </a:lnTo>
                <a:lnTo>
                  <a:pt x="3622860" y="1283697"/>
                </a:lnTo>
                <a:lnTo>
                  <a:pt x="3621723" y="1320125"/>
                </a:lnTo>
                <a:lnTo>
                  <a:pt x="3617176" y="1355414"/>
                </a:lnTo>
                <a:lnTo>
                  <a:pt x="3606943" y="1389564"/>
                </a:lnTo>
                <a:lnTo>
                  <a:pt x="3592167" y="1418023"/>
                </a:lnTo>
                <a:lnTo>
                  <a:pt x="3572844" y="1445343"/>
                </a:lnTo>
                <a:lnTo>
                  <a:pt x="3550106" y="1469249"/>
                </a:lnTo>
                <a:lnTo>
                  <a:pt x="3523960" y="1493153"/>
                </a:lnTo>
                <a:lnTo>
                  <a:pt x="3496679" y="1514782"/>
                </a:lnTo>
                <a:lnTo>
                  <a:pt x="3468261" y="1536411"/>
                </a:lnTo>
                <a:lnTo>
                  <a:pt x="3439842" y="1558040"/>
                </a:lnTo>
                <a:lnTo>
                  <a:pt x="3411423" y="1579669"/>
                </a:lnTo>
                <a:lnTo>
                  <a:pt x="3385277" y="1602436"/>
                </a:lnTo>
                <a:lnTo>
                  <a:pt x="3362541" y="1628619"/>
                </a:lnTo>
                <a:lnTo>
                  <a:pt x="3342079" y="1653663"/>
                </a:lnTo>
                <a:lnTo>
                  <a:pt x="3326165" y="1682121"/>
                </a:lnTo>
                <a:lnTo>
                  <a:pt x="3312523" y="1712856"/>
                </a:lnTo>
                <a:lnTo>
                  <a:pt x="3301157" y="1745870"/>
                </a:lnTo>
                <a:lnTo>
                  <a:pt x="3290925" y="1780020"/>
                </a:lnTo>
                <a:lnTo>
                  <a:pt x="3281831" y="1814172"/>
                </a:lnTo>
                <a:lnTo>
                  <a:pt x="3272738" y="1849462"/>
                </a:lnTo>
                <a:lnTo>
                  <a:pt x="3262507" y="1882473"/>
                </a:lnTo>
                <a:lnTo>
                  <a:pt x="3251139" y="1915485"/>
                </a:lnTo>
                <a:lnTo>
                  <a:pt x="3237498" y="1946222"/>
                </a:lnTo>
                <a:lnTo>
                  <a:pt x="3220445" y="1973544"/>
                </a:lnTo>
                <a:lnTo>
                  <a:pt x="3199985" y="1998585"/>
                </a:lnTo>
                <a:lnTo>
                  <a:pt x="3174973" y="2019077"/>
                </a:lnTo>
                <a:lnTo>
                  <a:pt x="3147691" y="2036151"/>
                </a:lnTo>
                <a:lnTo>
                  <a:pt x="3117002" y="2049811"/>
                </a:lnTo>
                <a:lnTo>
                  <a:pt x="3084033" y="2061196"/>
                </a:lnTo>
                <a:lnTo>
                  <a:pt x="3051068" y="2071440"/>
                </a:lnTo>
                <a:lnTo>
                  <a:pt x="3015827" y="2080549"/>
                </a:lnTo>
                <a:lnTo>
                  <a:pt x="2981727" y="2089656"/>
                </a:lnTo>
                <a:lnTo>
                  <a:pt x="2947623" y="2099899"/>
                </a:lnTo>
                <a:lnTo>
                  <a:pt x="2914658" y="2111283"/>
                </a:lnTo>
                <a:lnTo>
                  <a:pt x="2883965" y="2124945"/>
                </a:lnTo>
                <a:lnTo>
                  <a:pt x="2855545" y="2140882"/>
                </a:lnTo>
                <a:lnTo>
                  <a:pt x="2830536" y="2161369"/>
                </a:lnTo>
                <a:lnTo>
                  <a:pt x="2804392" y="2184137"/>
                </a:lnTo>
                <a:lnTo>
                  <a:pt x="2781656" y="2210320"/>
                </a:lnTo>
                <a:lnTo>
                  <a:pt x="2760057" y="2237640"/>
                </a:lnTo>
                <a:lnTo>
                  <a:pt x="2738459" y="2266100"/>
                </a:lnTo>
                <a:lnTo>
                  <a:pt x="2716861" y="2294559"/>
                </a:lnTo>
                <a:lnTo>
                  <a:pt x="2695264" y="2321879"/>
                </a:lnTo>
                <a:lnTo>
                  <a:pt x="2671391" y="2348063"/>
                </a:lnTo>
                <a:lnTo>
                  <a:pt x="2647517" y="2370829"/>
                </a:lnTo>
                <a:lnTo>
                  <a:pt x="2620237" y="2390182"/>
                </a:lnTo>
                <a:lnTo>
                  <a:pt x="2591817" y="2404981"/>
                </a:lnTo>
                <a:lnTo>
                  <a:pt x="2557715" y="2415225"/>
                </a:lnTo>
                <a:lnTo>
                  <a:pt x="2522475" y="2419780"/>
                </a:lnTo>
                <a:lnTo>
                  <a:pt x="2486098" y="2420918"/>
                </a:lnTo>
                <a:lnTo>
                  <a:pt x="2447449" y="2417501"/>
                </a:lnTo>
                <a:lnTo>
                  <a:pt x="2408798" y="2412950"/>
                </a:lnTo>
                <a:lnTo>
                  <a:pt x="2370146" y="2407256"/>
                </a:lnTo>
                <a:lnTo>
                  <a:pt x="2331499" y="2402705"/>
                </a:lnTo>
                <a:lnTo>
                  <a:pt x="2292849" y="2400427"/>
                </a:lnTo>
                <a:lnTo>
                  <a:pt x="2255336" y="2400427"/>
                </a:lnTo>
                <a:lnTo>
                  <a:pt x="2220096" y="2404981"/>
                </a:lnTo>
                <a:lnTo>
                  <a:pt x="2184855" y="2414087"/>
                </a:lnTo>
                <a:lnTo>
                  <a:pt x="2150753" y="2427748"/>
                </a:lnTo>
                <a:lnTo>
                  <a:pt x="2116651" y="2445960"/>
                </a:lnTo>
                <a:lnTo>
                  <a:pt x="2082547" y="2464176"/>
                </a:lnTo>
                <a:lnTo>
                  <a:pt x="2048445" y="2484663"/>
                </a:lnTo>
                <a:lnTo>
                  <a:pt x="2015478" y="2504016"/>
                </a:lnTo>
                <a:lnTo>
                  <a:pt x="1980238" y="2521093"/>
                </a:lnTo>
                <a:lnTo>
                  <a:pt x="1946135" y="2534755"/>
                </a:lnTo>
                <a:lnTo>
                  <a:pt x="1910897" y="2543861"/>
                </a:lnTo>
                <a:lnTo>
                  <a:pt x="1882144" y="2546559"/>
                </a:lnTo>
                <a:lnTo>
                  <a:pt x="1866898" y="2546559"/>
                </a:lnTo>
                <a:lnTo>
                  <a:pt x="1838143" y="2543861"/>
                </a:lnTo>
                <a:lnTo>
                  <a:pt x="1802906" y="2534755"/>
                </a:lnTo>
                <a:lnTo>
                  <a:pt x="1768802" y="2521093"/>
                </a:lnTo>
                <a:lnTo>
                  <a:pt x="1733562" y="2504016"/>
                </a:lnTo>
                <a:lnTo>
                  <a:pt x="1700597" y="2484663"/>
                </a:lnTo>
                <a:lnTo>
                  <a:pt x="1666493" y="2464176"/>
                </a:lnTo>
                <a:lnTo>
                  <a:pt x="1632392" y="2445960"/>
                </a:lnTo>
                <a:lnTo>
                  <a:pt x="1598289" y="2427748"/>
                </a:lnTo>
                <a:lnTo>
                  <a:pt x="1565321" y="2414087"/>
                </a:lnTo>
                <a:lnTo>
                  <a:pt x="1528945" y="2404981"/>
                </a:lnTo>
                <a:lnTo>
                  <a:pt x="1493708" y="2400427"/>
                </a:lnTo>
                <a:lnTo>
                  <a:pt x="1456191" y="2400427"/>
                </a:lnTo>
                <a:lnTo>
                  <a:pt x="1417542" y="2402705"/>
                </a:lnTo>
                <a:lnTo>
                  <a:pt x="1378894" y="2407256"/>
                </a:lnTo>
                <a:lnTo>
                  <a:pt x="1340242" y="2412950"/>
                </a:lnTo>
                <a:lnTo>
                  <a:pt x="1301594" y="2417501"/>
                </a:lnTo>
                <a:lnTo>
                  <a:pt x="1262944" y="2420918"/>
                </a:lnTo>
                <a:lnTo>
                  <a:pt x="1226568" y="2419780"/>
                </a:lnTo>
                <a:lnTo>
                  <a:pt x="1191328" y="2415225"/>
                </a:lnTo>
                <a:lnTo>
                  <a:pt x="1157224" y="2404981"/>
                </a:lnTo>
                <a:lnTo>
                  <a:pt x="1128806" y="2390182"/>
                </a:lnTo>
                <a:lnTo>
                  <a:pt x="1101524" y="2370829"/>
                </a:lnTo>
                <a:lnTo>
                  <a:pt x="1077652" y="2348063"/>
                </a:lnTo>
                <a:lnTo>
                  <a:pt x="1053778" y="2321879"/>
                </a:lnTo>
                <a:lnTo>
                  <a:pt x="1032180" y="2294559"/>
                </a:lnTo>
                <a:lnTo>
                  <a:pt x="1010582" y="2266100"/>
                </a:lnTo>
                <a:lnTo>
                  <a:pt x="988986" y="2237640"/>
                </a:lnTo>
                <a:lnTo>
                  <a:pt x="967387" y="2210320"/>
                </a:lnTo>
                <a:lnTo>
                  <a:pt x="944648" y="2184137"/>
                </a:lnTo>
                <a:lnTo>
                  <a:pt x="918504" y="2161369"/>
                </a:lnTo>
                <a:lnTo>
                  <a:pt x="893495" y="2140882"/>
                </a:lnTo>
                <a:lnTo>
                  <a:pt x="865079" y="2124945"/>
                </a:lnTo>
                <a:lnTo>
                  <a:pt x="834384" y="2111283"/>
                </a:lnTo>
                <a:lnTo>
                  <a:pt x="801420" y="2099899"/>
                </a:lnTo>
                <a:lnTo>
                  <a:pt x="767316" y="2089656"/>
                </a:lnTo>
                <a:lnTo>
                  <a:pt x="733212" y="2080549"/>
                </a:lnTo>
                <a:lnTo>
                  <a:pt x="697973" y="2071440"/>
                </a:lnTo>
                <a:lnTo>
                  <a:pt x="665007" y="2061196"/>
                </a:lnTo>
                <a:lnTo>
                  <a:pt x="632041" y="2049811"/>
                </a:lnTo>
                <a:lnTo>
                  <a:pt x="601350" y="2036151"/>
                </a:lnTo>
                <a:lnTo>
                  <a:pt x="574067" y="2019077"/>
                </a:lnTo>
                <a:lnTo>
                  <a:pt x="549056" y="1998585"/>
                </a:lnTo>
                <a:lnTo>
                  <a:pt x="528598" y="1973544"/>
                </a:lnTo>
                <a:lnTo>
                  <a:pt x="511543" y="1946222"/>
                </a:lnTo>
                <a:lnTo>
                  <a:pt x="497904" y="1915485"/>
                </a:lnTo>
                <a:lnTo>
                  <a:pt x="486537" y="1882473"/>
                </a:lnTo>
                <a:lnTo>
                  <a:pt x="476305" y="1849462"/>
                </a:lnTo>
                <a:lnTo>
                  <a:pt x="467212" y="1814172"/>
                </a:lnTo>
                <a:lnTo>
                  <a:pt x="458118" y="1780020"/>
                </a:lnTo>
                <a:lnTo>
                  <a:pt x="447887" y="1745870"/>
                </a:lnTo>
                <a:lnTo>
                  <a:pt x="436519" y="1712856"/>
                </a:lnTo>
                <a:lnTo>
                  <a:pt x="422878" y="1682121"/>
                </a:lnTo>
                <a:lnTo>
                  <a:pt x="406963" y="1653663"/>
                </a:lnTo>
                <a:lnTo>
                  <a:pt x="386500" y="1628619"/>
                </a:lnTo>
                <a:lnTo>
                  <a:pt x="363765" y="1602436"/>
                </a:lnTo>
                <a:lnTo>
                  <a:pt x="337620" y="1579669"/>
                </a:lnTo>
                <a:lnTo>
                  <a:pt x="310335" y="1558040"/>
                </a:lnTo>
                <a:lnTo>
                  <a:pt x="280780" y="1536411"/>
                </a:lnTo>
                <a:lnTo>
                  <a:pt x="252364" y="1514782"/>
                </a:lnTo>
                <a:lnTo>
                  <a:pt x="225080" y="1493153"/>
                </a:lnTo>
                <a:lnTo>
                  <a:pt x="198937" y="1469249"/>
                </a:lnTo>
                <a:lnTo>
                  <a:pt x="176199" y="1445343"/>
                </a:lnTo>
                <a:lnTo>
                  <a:pt x="156875" y="1418023"/>
                </a:lnTo>
                <a:lnTo>
                  <a:pt x="142098" y="1389564"/>
                </a:lnTo>
                <a:lnTo>
                  <a:pt x="131866" y="1355414"/>
                </a:lnTo>
                <a:lnTo>
                  <a:pt x="127320" y="1320125"/>
                </a:lnTo>
                <a:lnTo>
                  <a:pt x="126181" y="1283697"/>
                </a:lnTo>
                <a:lnTo>
                  <a:pt x="129594" y="1244994"/>
                </a:lnTo>
                <a:lnTo>
                  <a:pt x="134140" y="1206288"/>
                </a:lnTo>
                <a:lnTo>
                  <a:pt x="139824" y="1167584"/>
                </a:lnTo>
                <a:lnTo>
                  <a:pt x="144371" y="1128878"/>
                </a:lnTo>
                <a:lnTo>
                  <a:pt x="146643" y="1090175"/>
                </a:lnTo>
                <a:lnTo>
                  <a:pt x="146643" y="1052609"/>
                </a:lnTo>
                <a:lnTo>
                  <a:pt x="142098" y="1017321"/>
                </a:lnTo>
                <a:lnTo>
                  <a:pt x="133002" y="982030"/>
                </a:lnTo>
                <a:lnTo>
                  <a:pt x="119364" y="949019"/>
                </a:lnTo>
                <a:lnTo>
                  <a:pt x="101174" y="914868"/>
                </a:lnTo>
                <a:lnTo>
                  <a:pt x="82987" y="880719"/>
                </a:lnTo>
                <a:lnTo>
                  <a:pt x="62525" y="846567"/>
                </a:lnTo>
                <a:lnTo>
                  <a:pt x="43198" y="813552"/>
                </a:lnTo>
                <a:lnTo>
                  <a:pt x="26147" y="778266"/>
                </a:lnTo>
                <a:lnTo>
                  <a:pt x="12505" y="744112"/>
                </a:lnTo>
                <a:lnTo>
                  <a:pt x="3412" y="708823"/>
                </a:lnTo>
                <a:lnTo>
                  <a:pt x="0" y="672396"/>
                </a:lnTo>
                <a:lnTo>
                  <a:pt x="3412" y="635969"/>
                </a:lnTo>
                <a:lnTo>
                  <a:pt x="12505" y="600680"/>
                </a:lnTo>
                <a:lnTo>
                  <a:pt x="26147" y="566531"/>
                </a:lnTo>
                <a:lnTo>
                  <a:pt x="43198" y="531241"/>
                </a:lnTo>
                <a:lnTo>
                  <a:pt x="62525" y="498228"/>
                </a:lnTo>
                <a:lnTo>
                  <a:pt x="82987" y="464078"/>
                </a:lnTo>
                <a:lnTo>
                  <a:pt x="101174" y="429926"/>
                </a:lnTo>
                <a:lnTo>
                  <a:pt x="119364" y="395775"/>
                </a:lnTo>
                <a:lnTo>
                  <a:pt x="133002" y="362763"/>
                </a:lnTo>
                <a:lnTo>
                  <a:pt x="142098" y="327474"/>
                </a:lnTo>
                <a:lnTo>
                  <a:pt x="146643" y="292185"/>
                </a:lnTo>
                <a:lnTo>
                  <a:pt x="146643" y="254619"/>
                </a:lnTo>
                <a:lnTo>
                  <a:pt x="144371" y="215915"/>
                </a:lnTo>
                <a:lnTo>
                  <a:pt x="139824" y="177213"/>
                </a:lnTo>
                <a:lnTo>
                  <a:pt x="134140" y="138506"/>
                </a:lnTo>
                <a:lnTo>
                  <a:pt x="129594" y="99801"/>
                </a:lnTo>
                <a:lnTo>
                  <a:pt x="126181" y="61098"/>
                </a:lnTo>
                <a:lnTo>
                  <a:pt x="127320" y="2467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5BBB4-AAA3-2FDD-D590-78C524617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1843" y="4767309"/>
            <a:ext cx="4976703" cy="1735584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just">
              <a:lnSpc>
                <a:spcPct val="110000"/>
              </a:lnSpc>
              <a:spcBef>
                <a:spcPts val="700"/>
              </a:spcBef>
            </a:pP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 CƠ SERVO CÓ ƯU ĐIỂM:</a:t>
            </a:r>
          </a:p>
          <a:p>
            <a:pPr marL="57150" indent="-285750" algn="just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cơ tăng,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tăng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cuộn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dây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quay.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trượt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như trong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indent="-285750" algn="just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cao.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CB218-DAF1-BD81-B3EC-5657E210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 flipV="1">
            <a:off x="1148081" y="6721474"/>
            <a:ext cx="45719" cy="45719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algn="l" defTabSz="914400">
              <a:spcAft>
                <a:spcPts val="600"/>
              </a:spcAft>
            </a:pPr>
            <a:endParaRPr lang="en-US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5DE61-194B-08DF-8EB5-A980120B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9739" y="6375679"/>
            <a:ext cx="530352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2DC25EE-239B-4C5F-AAD1-255A7D5F1EE2}" type="slidenum">
              <a:rPr lang="en-US" smtClean="0"/>
              <a:pPr defTabSz="914400"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7AA5E11-CD44-443B-9FB7-57A2267C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885" y="2263566"/>
            <a:ext cx="4542115" cy="4614473"/>
          </a:xfrm>
          <a:custGeom>
            <a:avLst/>
            <a:gdLst>
              <a:gd name="connsiteX0" fmla="*/ 3017089 w 4542115"/>
              <a:gd name="connsiteY0" fmla="*/ 0 h 4614473"/>
              <a:gd name="connsiteX1" fmla="*/ 3075636 w 4542115"/>
              <a:gd name="connsiteY1" fmla="*/ 5494 h 4614473"/>
              <a:gd name="connsiteX2" fmla="*/ 3132353 w 4542115"/>
              <a:gd name="connsiteY2" fmla="*/ 20154 h 4614473"/>
              <a:gd name="connsiteX3" fmla="*/ 3187242 w 4542115"/>
              <a:gd name="connsiteY3" fmla="*/ 42142 h 4614473"/>
              <a:gd name="connsiteX4" fmla="*/ 3243962 w 4542115"/>
              <a:gd name="connsiteY4" fmla="*/ 69623 h 4614473"/>
              <a:gd name="connsiteX5" fmla="*/ 3297023 w 4542115"/>
              <a:gd name="connsiteY5" fmla="*/ 100772 h 4614473"/>
              <a:gd name="connsiteX6" fmla="*/ 3351911 w 4542115"/>
              <a:gd name="connsiteY6" fmla="*/ 133754 h 4614473"/>
              <a:gd name="connsiteX7" fmla="*/ 3406803 w 4542115"/>
              <a:gd name="connsiteY7" fmla="*/ 163066 h 4614473"/>
              <a:gd name="connsiteX8" fmla="*/ 3461689 w 4542115"/>
              <a:gd name="connsiteY8" fmla="*/ 192379 h 4614473"/>
              <a:gd name="connsiteX9" fmla="*/ 3516579 w 4542115"/>
              <a:gd name="connsiteY9" fmla="*/ 214366 h 4614473"/>
              <a:gd name="connsiteX10" fmla="*/ 3573300 w 4542115"/>
              <a:gd name="connsiteY10" fmla="*/ 229025 h 4614473"/>
              <a:gd name="connsiteX11" fmla="*/ 3630019 w 4542115"/>
              <a:gd name="connsiteY11" fmla="*/ 236355 h 4614473"/>
              <a:gd name="connsiteX12" fmla="*/ 3690397 w 4542115"/>
              <a:gd name="connsiteY12" fmla="*/ 236355 h 4614473"/>
              <a:gd name="connsiteX13" fmla="*/ 3752606 w 4542115"/>
              <a:gd name="connsiteY13" fmla="*/ 232693 h 4614473"/>
              <a:gd name="connsiteX14" fmla="*/ 3814809 w 4542115"/>
              <a:gd name="connsiteY14" fmla="*/ 225361 h 4614473"/>
              <a:gd name="connsiteX15" fmla="*/ 3877020 w 4542115"/>
              <a:gd name="connsiteY15" fmla="*/ 216201 h 4614473"/>
              <a:gd name="connsiteX16" fmla="*/ 3939231 w 4542115"/>
              <a:gd name="connsiteY16" fmla="*/ 208872 h 4614473"/>
              <a:gd name="connsiteX17" fmla="*/ 4001437 w 4542115"/>
              <a:gd name="connsiteY17" fmla="*/ 203373 h 4614473"/>
              <a:gd name="connsiteX18" fmla="*/ 4059986 w 4542115"/>
              <a:gd name="connsiteY18" fmla="*/ 205206 h 4614473"/>
              <a:gd name="connsiteX19" fmla="*/ 4116706 w 4542115"/>
              <a:gd name="connsiteY19" fmla="*/ 212538 h 4614473"/>
              <a:gd name="connsiteX20" fmla="*/ 4171595 w 4542115"/>
              <a:gd name="connsiteY20" fmla="*/ 229025 h 4614473"/>
              <a:gd name="connsiteX21" fmla="*/ 4217336 w 4542115"/>
              <a:gd name="connsiteY21" fmla="*/ 252845 h 4614473"/>
              <a:gd name="connsiteX22" fmla="*/ 4261245 w 4542115"/>
              <a:gd name="connsiteY22" fmla="*/ 283994 h 4614473"/>
              <a:gd name="connsiteX23" fmla="*/ 4299669 w 4542115"/>
              <a:gd name="connsiteY23" fmla="*/ 320637 h 4614473"/>
              <a:gd name="connsiteX24" fmla="*/ 4338095 w 4542115"/>
              <a:gd name="connsiteY24" fmla="*/ 362777 h 4614473"/>
              <a:gd name="connsiteX25" fmla="*/ 4372856 w 4542115"/>
              <a:gd name="connsiteY25" fmla="*/ 406750 h 4614473"/>
              <a:gd name="connsiteX26" fmla="*/ 4407617 w 4542115"/>
              <a:gd name="connsiteY26" fmla="*/ 452556 h 4614473"/>
              <a:gd name="connsiteX27" fmla="*/ 4442381 w 4542115"/>
              <a:gd name="connsiteY27" fmla="*/ 498362 h 4614473"/>
              <a:gd name="connsiteX28" fmla="*/ 4477145 w 4542115"/>
              <a:gd name="connsiteY28" fmla="*/ 542337 h 4614473"/>
              <a:gd name="connsiteX29" fmla="*/ 4513739 w 4542115"/>
              <a:gd name="connsiteY29" fmla="*/ 584477 h 4614473"/>
              <a:gd name="connsiteX30" fmla="*/ 4542115 w 4542115"/>
              <a:gd name="connsiteY30" fmla="*/ 609189 h 4614473"/>
              <a:gd name="connsiteX31" fmla="*/ 4542115 w 4542115"/>
              <a:gd name="connsiteY31" fmla="*/ 4614473 h 4614473"/>
              <a:gd name="connsiteX32" fmla="*/ 664769 w 4542115"/>
              <a:gd name="connsiteY32" fmla="*/ 4614473 h 4614473"/>
              <a:gd name="connsiteX33" fmla="*/ 655016 w 4542115"/>
              <a:gd name="connsiteY33" fmla="*/ 4597035 h 4614473"/>
              <a:gd name="connsiteX34" fmla="*/ 622081 w 4542115"/>
              <a:gd name="connsiteY34" fmla="*/ 4556726 h 4614473"/>
              <a:gd name="connsiteX35" fmla="*/ 585489 w 4542115"/>
              <a:gd name="connsiteY35" fmla="*/ 4514583 h 4614473"/>
              <a:gd name="connsiteX36" fmla="*/ 543408 w 4542115"/>
              <a:gd name="connsiteY36" fmla="*/ 4477940 h 4614473"/>
              <a:gd name="connsiteX37" fmla="*/ 499492 w 4542115"/>
              <a:gd name="connsiteY37" fmla="*/ 4443127 h 4614473"/>
              <a:gd name="connsiteX38" fmla="*/ 451923 w 4542115"/>
              <a:gd name="connsiteY38" fmla="*/ 4408315 h 4614473"/>
              <a:gd name="connsiteX39" fmla="*/ 406186 w 4542115"/>
              <a:gd name="connsiteY39" fmla="*/ 4373502 h 4614473"/>
              <a:gd name="connsiteX40" fmla="*/ 362272 w 4542115"/>
              <a:gd name="connsiteY40" fmla="*/ 4338689 h 4614473"/>
              <a:gd name="connsiteX41" fmla="*/ 320194 w 4542115"/>
              <a:gd name="connsiteY41" fmla="*/ 4300215 h 4614473"/>
              <a:gd name="connsiteX42" fmla="*/ 283597 w 4542115"/>
              <a:gd name="connsiteY42" fmla="*/ 4261739 h 4614473"/>
              <a:gd name="connsiteX43" fmla="*/ 252494 w 4542115"/>
              <a:gd name="connsiteY43" fmla="*/ 4217766 h 4614473"/>
              <a:gd name="connsiteX44" fmla="*/ 228710 w 4542115"/>
              <a:gd name="connsiteY44" fmla="*/ 4171960 h 4614473"/>
              <a:gd name="connsiteX45" fmla="*/ 212241 w 4542115"/>
              <a:gd name="connsiteY45" fmla="*/ 4116996 h 4614473"/>
              <a:gd name="connsiteX46" fmla="*/ 204924 w 4542115"/>
              <a:gd name="connsiteY46" fmla="*/ 4060197 h 4614473"/>
              <a:gd name="connsiteX47" fmla="*/ 203092 w 4542115"/>
              <a:gd name="connsiteY47" fmla="*/ 4001565 h 4614473"/>
              <a:gd name="connsiteX48" fmla="*/ 208585 w 4542115"/>
              <a:gd name="connsiteY48" fmla="*/ 3939271 h 4614473"/>
              <a:gd name="connsiteX49" fmla="*/ 215902 w 4542115"/>
              <a:gd name="connsiteY49" fmla="*/ 3876973 h 4614473"/>
              <a:gd name="connsiteX50" fmla="*/ 225050 w 4542115"/>
              <a:gd name="connsiteY50" fmla="*/ 3814678 h 4614473"/>
              <a:gd name="connsiteX51" fmla="*/ 232369 w 4542115"/>
              <a:gd name="connsiteY51" fmla="*/ 3752380 h 4614473"/>
              <a:gd name="connsiteX52" fmla="*/ 236025 w 4542115"/>
              <a:gd name="connsiteY52" fmla="*/ 3690086 h 4614473"/>
              <a:gd name="connsiteX53" fmla="*/ 236025 w 4542115"/>
              <a:gd name="connsiteY53" fmla="*/ 3629623 h 4614473"/>
              <a:gd name="connsiteX54" fmla="*/ 228710 w 4542115"/>
              <a:gd name="connsiteY54" fmla="*/ 3572826 h 4614473"/>
              <a:gd name="connsiteX55" fmla="*/ 214070 w 4542115"/>
              <a:gd name="connsiteY55" fmla="*/ 3516025 h 4614473"/>
              <a:gd name="connsiteX56" fmla="*/ 192118 w 4542115"/>
              <a:gd name="connsiteY56" fmla="*/ 3462892 h 4614473"/>
              <a:gd name="connsiteX57" fmla="*/ 162841 w 4542115"/>
              <a:gd name="connsiteY57" fmla="*/ 3407926 h 4614473"/>
              <a:gd name="connsiteX58" fmla="*/ 133569 w 4542115"/>
              <a:gd name="connsiteY58" fmla="*/ 3352962 h 4614473"/>
              <a:gd name="connsiteX59" fmla="*/ 100635 w 4542115"/>
              <a:gd name="connsiteY59" fmla="*/ 3297993 h 4614473"/>
              <a:gd name="connsiteX60" fmla="*/ 69528 w 4542115"/>
              <a:gd name="connsiteY60" fmla="*/ 3244856 h 4614473"/>
              <a:gd name="connsiteX61" fmla="*/ 42083 w 4542115"/>
              <a:gd name="connsiteY61" fmla="*/ 3188061 h 4614473"/>
              <a:gd name="connsiteX62" fmla="*/ 20128 w 4542115"/>
              <a:gd name="connsiteY62" fmla="*/ 3133090 h 4614473"/>
              <a:gd name="connsiteX63" fmla="*/ 5491 w 4542115"/>
              <a:gd name="connsiteY63" fmla="*/ 3076291 h 4614473"/>
              <a:gd name="connsiteX64" fmla="*/ 0 w 4542115"/>
              <a:gd name="connsiteY64" fmla="*/ 3017661 h 4614473"/>
              <a:gd name="connsiteX65" fmla="*/ 5491 w 4542115"/>
              <a:gd name="connsiteY65" fmla="*/ 2959031 h 4614473"/>
              <a:gd name="connsiteX66" fmla="*/ 20128 w 4542115"/>
              <a:gd name="connsiteY66" fmla="*/ 2902232 h 4614473"/>
              <a:gd name="connsiteX67" fmla="*/ 42083 w 4542115"/>
              <a:gd name="connsiteY67" fmla="*/ 2847268 h 4614473"/>
              <a:gd name="connsiteX68" fmla="*/ 69528 w 4542115"/>
              <a:gd name="connsiteY68" fmla="*/ 2790469 h 4614473"/>
              <a:gd name="connsiteX69" fmla="*/ 100635 w 4542115"/>
              <a:gd name="connsiteY69" fmla="*/ 2737334 h 4614473"/>
              <a:gd name="connsiteX70" fmla="*/ 133569 w 4542115"/>
              <a:gd name="connsiteY70" fmla="*/ 2682368 h 4614473"/>
              <a:gd name="connsiteX71" fmla="*/ 162841 w 4542115"/>
              <a:gd name="connsiteY71" fmla="*/ 2627399 h 4614473"/>
              <a:gd name="connsiteX72" fmla="*/ 192118 w 4542115"/>
              <a:gd name="connsiteY72" fmla="*/ 2572433 h 4614473"/>
              <a:gd name="connsiteX73" fmla="*/ 214070 w 4542115"/>
              <a:gd name="connsiteY73" fmla="*/ 2519300 h 4614473"/>
              <a:gd name="connsiteX74" fmla="*/ 228710 w 4542115"/>
              <a:gd name="connsiteY74" fmla="*/ 2462501 h 4614473"/>
              <a:gd name="connsiteX75" fmla="*/ 236025 w 4542115"/>
              <a:gd name="connsiteY75" fmla="*/ 2405702 h 4614473"/>
              <a:gd name="connsiteX76" fmla="*/ 236025 w 4542115"/>
              <a:gd name="connsiteY76" fmla="*/ 2345239 h 4614473"/>
              <a:gd name="connsiteX77" fmla="*/ 232369 w 4542115"/>
              <a:gd name="connsiteY77" fmla="*/ 2282943 h 4614473"/>
              <a:gd name="connsiteX78" fmla="*/ 225050 w 4542115"/>
              <a:gd name="connsiteY78" fmla="*/ 2220652 h 4614473"/>
              <a:gd name="connsiteX79" fmla="*/ 215902 w 4542115"/>
              <a:gd name="connsiteY79" fmla="*/ 2158351 h 4614473"/>
              <a:gd name="connsiteX80" fmla="*/ 208585 w 4542115"/>
              <a:gd name="connsiteY80" fmla="*/ 2096056 h 4614473"/>
              <a:gd name="connsiteX81" fmla="*/ 203092 w 4542115"/>
              <a:gd name="connsiteY81" fmla="*/ 2033762 h 4614473"/>
              <a:gd name="connsiteX82" fmla="*/ 204924 w 4542115"/>
              <a:gd name="connsiteY82" fmla="*/ 1975130 h 4614473"/>
              <a:gd name="connsiteX83" fmla="*/ 212241 w 4542115"/>
              <a:gd name="connsiteY83" fmla="*/ 1918331 h 4614473"/>
              <a:gd name="connsiteX84" fmla="*/ 228710 w 4542115"/>
              <a:gd name="connsiteY84" fmla="*/ 1863365 h 4614473"/>
              <a:gd name="connsiteX85" fmla="*/ 252494 w 4542115"/>
              <a:gd name="connsiteY85" fmla="*/ 1817559 h 4614473"/>
              <a:gd name="connsiteX86" fmla="*/ 283597 w 4542115"/>
              <a:gd name="connsiteY86" fmla="*/ 1773588 h 4614473"/>
              <a:gd name="connsiteX87" fmla="*/ 320194 w 4542115"/>
              <a:gd name="connsiteY87" fmla="*/ 1735110 h 4614473"/>
              <a:gd name="connsiteX88" fmla="*/ 362272 w 4542115"/>
              <a:gd name="connsiteY88" fmla="*/ 1696633 h 4614473"/>
              <a:gd name="connsiteX89" fmla="*/ 406186 w 4542115"/>
              <a:gd name="connsiteY89" fmla="*/ 1661821 h 4614473"/>
              <a:gd name="connsiteX90" fmla="*/ 451923 w 4542115"/>
              <a:gd name="connsiteY90" fmla="*/ 1627010 h 4614473"/>
              <a:gd name="connsiteX91" fmla="*/ 499492 w 4542115"/>
              <a:gd name="connsiteY91" fmla="*/ 1592198 h 4614473"/>
              <a:gd name="connsiteX92" fmla="*/ 543408 w 4542115"/>
              <a:gd name="connsiteY92" fmla="*/ 1557383 h 4614473"/>
              <a:gd name="connsiteX93" fmla="*/ 585489 w 4542115"/>
              <a:gd name="connsiteY93" fmla="*/ 1520742 h 4614473"/>
              <a:gd name="connsiteX94" fmla="*/ 622081 w 4542115"/>
              <a:gd name="connsiteY94" fmla="*/ 1478602 h 4614473"/>
              <a:gd name="connsiteX95" fmla="*/ 655016 w 4542115"/>
              <a:gd name="connsiteY95" fmla="*/ 1438290 h 4614473"/>
              <a:gd name="connsiteX96" fmla="*/ 680633 w 4542115"/>
              <a:gd name="connsiteY96" fmla="*/ 1392484 h 4614473"/>
              <a:gd name="connsiteX97" fmla="*/ 702588 w 4542115"/>
              <a:gd name="connsiteY97" fmla="*/ 1343017 h 4614473"/>
              <a:gd name="connsiteX98" fmla="*/ 720885 w 4542115"/>
              <a:gd name="connsiteY98" fmla="*/ 1289879 h 4614473"/>
              <a:gd name="connsiteX99" fmla="*/ 737352 w 4542115"/>
              <a:gd name="connsiteY99" fmla="*/ 1234913 h 4614473"/>
              <a:gd name="connsiteX100" fmla="*/ 751988 w 4542115"/>
              <a:gd name="connsiteY100" fmla="*/ 1179949 h 4614473"/>
              <a:gd name="connsiteX101" fmla="*/ 766625 w 4542115"/>
              <a:gd name="connsiteY101" fmla="*/ 1123148 h 4614473"/>
              <a:gd name="connsiteX102" fmla="*/ 783093 w 4542115"/>
              <a:gd name="connsiteY102" fmla="*/ 1070017 h 4614473"/>
              <a:gd name="connsiteX103" fmla="*/ 801388 w 4542115"/>
              <a:gd name="connsiteY103" fmla="*/ 1016879 h 4614473"/>
              <a:gd name="connsiteX104" fmla="*/ 823342 w 4542115"/>
              <a:gd name="connsiteY104" fmla="*/ 967409 h 4614473"/>
              <a:gd name="connsiteX105" fmla="*/ 850791 w 4542115"/>
              <a:gd name="connsiteY105" fmla="*/ 923437 h 4614473"/>
              <a:gd name="connsiteX106" fmla="*/ 883719 w 4542115"/>
              <a:gd name="connsiteY106" fmla="*/ 883127 h 4614473"/>
              <a:gd name="connsiteX107" fmla="*/ 923974 w 4542115"/>
              <a:gd name="connsiteY107" fmla="*/ 850147 h 4614473"/>
              <a:gd name="connsiteX108" fmla="*/ 967888 w 4542115"/>
              <a:gd name="connsiteY108" fmla="*/ 822667 h 4614473"/>
              <a:gd name="connsiteX109" fmla="*/ 1017286 w 4542115"/>
              <a:gd name="connsiteY109" fmla="*/ 800678 h 4614473"/>
              <a:gd name="connsiteX110" fmla="*/ 1070344 w 4542115"/>
              <a:gd name="connsiteY110" fmla="*/ 782355 h 4614473"/>
              <a:gd name="connsiteX111" fmla="*/ 1123405 w 4542115"/>
              <a:gd name="connsiteY111" fmla="*/ 765865 h 4614473"/>
              <a:gd name="connsiteX112" fmla="*/ 1180122 w 4542115"/>
              <a:gd name="connsiteY112" fmla="*/ 751208 h 4614473"/>
              <a:gd name="connsiteX113" fmla="*/ 1235013 w 4542115"/>
              <a:gd name="connsiteY113" fmla="*/ 736549 h 4614473"/>
              <a:gd name="connsiteX114" fmla="*/ 1289905 w 4542115"/>
              <a:gd name="connsiteY114" fmla="*/ 720059 h 4614473"/>
              <a:gd name="connsiteX115" fmla="*/ 1342961 w 4542115"/>
              <a:gd name="connsiteY115" fmla="*/ 701741 h 4614473"/>
              <a:gd name="connsiteX116" fmla="*/ 1392366 w 4542115"/>
              <a:gd name="connsiteY116" fmla="*/ 679752 h 4614473"/>
              <a:gd name="connsiteX117" fmla="*/ 1438103 w 4542115"/>
              <a:gd name="connsiteY117" fmla="*/ 654104 h 4614473"/>
              <a:gd name="connsiteX118" fmla="*/ 1478355 w 4542115"/>
              <a:gd name="connsiteY118" fmla="*/ 621122 h 4614473"/>
              <a:gd name="connsiteX119" fmla="*/ 1520434 w 4542115"/>
              <a:gd name="connsiteY119" fmla="*/ 584477 h 4614473"/>
              <a:gd name="connsiteX120" fmla="*/ 1557033 w 4542115"/>
              <a:gd name="connsiteY120" fmla="*/ 542337 h 4614473"/>
              <a:gd name="connsiteX121" fmla="*/ 1591797 w 4542115"/>
              <a:gd name="connsiteY121" fmla="*/ 498362 h 4614473"/>
              <a:gd name="connsiteX122" fmla="*/ 1626556 w 4542115"/>
              <a:gd name="connsiteY122" fmla="*/ 452556 h 4614473"/>
              <a:gd name="connsiteX123" fmla="*/ 1661319 w 4542115"/>
              <a:gd name="connsiteY123" fmla="*/ 406750 h 4614473"/>
              <a:gd name="connsiteX124" fmla="*/ 1696081 w 4542115"/>
              <a:gd name="connsiteY124" fmla="*/ 362777 h 4614473"/>
              <a:gd name="connsiteX125" fmla="*/ 1734508 w 4542115"/>
              <a:gd name="connsiteY125" fmla="*/ 320637 h 4614473"/>
              <a:gd name="connsiteX126" fmla="*/ 1772930 w 4542115"/>
              <a:gd name="connsiteY126" fmla="*/ 283994 h 4614473"/>
              <a:gd name="connsiteX127" fmla="*/ 1816841 w 4542115"/>
              <a:gd name="connsiteY127" fmla="*/ 252845 h 4614473"/>
              <a:gd name="connsiteX128" fmla="*/ 1862581 w 4542115"/>
              <a:gd name="connsiteY128" fmla="*/ 229025 h 4614473"/>
              <a:gd name="connsiteX129" fmla="*/ 1917472 w 4542115"/>
              <a:gd name="connsiteY129" fmla="*/ 212538 h 4614473"/>
              <a:gd name="connsiteX130" fmla="*/ 1974191 w 4542115"/>
              <a:gd name="connsiteY130" fmla="*/ 205206 h 4614473"/>
              <a:gd name="connsiteX131" fmla="*/ 2032739 w 4542115"/>
              <a:gd name="connsiteY131" fmla="*/ 203373 h 4614473"/>
              <a:gd name="connsiteX132" fmla="*/ 2094947 w 4542115"/>
              <a:gd name="connsiteY132" fmla="*/ 208872 h 4614473"/>
              <a:gd name="connsiteX133" fmla="*/ 2157153 w 4542115"/>
              <a:gd name="connsiteY133" fmla="*/ 216201 h 4614473"/>
              <a:gd name="connsiteX134" fmla="*/ 2219363 w 4542115"/>
              <a:gd name="connsiteY134" fmla="*/ 225361 h 4614473"/>
              <a:gd name="connsiteX135" fmla="*/ 2281569 w 4542115"/>
              <a:gd name="connsiteY135" fmla="*/ 232693 h 4614473"/>
              <a:gd name="connsiteX136" fmla="*/ 2343775 w 4542115"/>
              <a:gd name="connsiteY136" fmla="*/ 236355 h 4614473"/>
              <a:gd name="connsiteX137" fmla="*/ 2404160 w 4542115"/>
              <a:gd name="connsiteY137" fmla="*/ 236355 h 4614473"/>
              <a:gd name="connsiteX138" fmla="*/ 2460875 w 4542115"/>
              <a:gd name="connsiteY138" fmla="*/ 229025 h 4614473"/>
              <a:gd name="connsiteX139" fmla="*/ 2519423 w 4542115"/>
              <a:gd name="connsiteY139" fmla="*/ 214366 h 4614473"/>
              <a:gd name="connsiteX140" fmla="*/ 2572486 w 4542115"/>
              <a:gd name="connsiteY140" fmla="*/ 192379 h 4614473"/>
              <a:gd name="connsiteX141" fmla="*/ 2627375 w 4542115"/>
              <a:gd name="connsiteY141" fmla="*/ 163066 h 4614473"/>
              <a:gd name="connsiteX142" fmla="*/ 2682261 w 4542115"/>
              <a:gd name="connsiteY142" fmla="*/ 133754 h 4614473"/>
              <a:gd name="connsiteX143" fmla="*/ 2737153 w 4542115"/>
              <a:gd name="connsiteY143" fmla="*/ 100772 h 4614473"/>
              <a:gd name="connsiteX144" fmla="*/ 2790211 w 4542115"/>
              <a:gd name="connsiteY144" fmla="*/ 69623 h 4614473"/>
              <a:gd name="connsiteX145" fmla="*/ 2846931 w 4542115"/>
              <a:gd name="connsiteY145" fmla="*/ 42142 h 4614473"/>
              <a:gd name="connsiteX146" fmla="*/ 2901822 w 4542115"/>
              <a:gd name="connsiteY146" fmla="*/ 20154 h 4614473"/>
              <a:gd name="connsiteX147" fmla="*/ 2958537 w 4542115"/>
              <a:gd name="connsiteY147" fmla="*/ 5494 h 461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4542115" h="4614473">
                <a:moveTo>
                  <a:pt x="3017089" y="0"/>
                </a:moveTo>
                <a:lnTo>
                  <a:pt x="3075636" y="5494"/>
                </a:lnTo>
                <a:lnTo>
                  <a:pt x="3132353" y="20154"/>
                </a:lnTo>
                <a:lnTo>
                  <a:pt x="3187242" y="42142"/>
                </a:lnTo>
                <a:lnTo>
                  <a:pt x="3243962" y="69623"/>
                </a:lnTo>
                <a:lnTo>
                  <a:pt x="3297023" y="100772"/>
                </a:lnTo>
                <a:lnTo>
                  <a:pt x="3351911" y="133754"/>
                </a:lnTo>
                <a:lnTo>
                  <a:pt x="3406803" y="163066"/>
                </a:lnTo>
                <a:lnTo>
                  <a:pt x="3461689" y="192379"/>
                </a:lnTo>
                <a:lnTo>
                  <a:pt x="3516579" y="214366"/>
                </a:lnTo>
                <a:lnTo>
                  <a:pt x="3573300" y="229025"/>
                </a:lnTo>
                <a:lnTo>
                  <a:pt x="3630019" y="236355"/>
                </a:lnTo>
                <a:lnTo>
                  <a:pt x="3690397" y="236355"/>
                </a:lnTo>
                <a:lnTo>
                  <a:pt x="3752606" y="232693"/>
                </a:lnTo>
                <a:lnTo>
                  <a:pt x="3814809" y="225361"/>
                </a:lnTo>
                <a:lnTo>
                  <a:pt x="3877020" y="216201"/>
                </a:lnTo>
                <a:lnTo>
                  <a:pt x="3939231" y="208872"/>
                </a:lnTo>
                <a:lnTo>
                  <a:pt x="4001437" y="203373"/>
                </a:lnTo>
                <a:lnTo>
                  <a:pt x="4059986" y="205206"/>
                </a:lnTo>
                <a:lnTo>
                  <a:pt x="4116706" y="212538"/>
                </a:lnTo>
                <a:lnTo>
                  <a:pt x="4171595" y="229025"/>
                </a:lnTo>
                <a:lnTo>
                  <a:pt x="4217336" y="252845"/>
                </a:lnTo>
                <a:lnTo>
                  <a:pt x="4261245" y="283994"/>
                </a:lnTo>
                <a:lnTo>
                  <a:pt x="4299669" y="320637"/>
                </a:lnTo>
                <a:lnTo>
                  <a:pt x="4338095" y="362777"/>
                </a:lnTo>
                <a:lnTo>
                  <a:pt x="4372856" y="406750"/>
                </a:lnTo>
                <a:lnTo>
                  <a:pt x="4407617" y="452556"/>
                </a:lnTo>
                <a:lnTo>
                  <a:pt x="4442381" y="498362"/>
                </a:lnTo>
                <a:lnTo>
                  <a:pt x="4477145" y="542337"/>
                </a:lnTo>
                <a:lnTo>
                  <a:pt x="4513739" y="584477"/>
                </a:lnTo>
                <a:lnTo>
                  <a:pt x="4542115" y="609189"/>
                </a:lnTo>
                <a:lnTo>
                  <a:pt x="4542115" y="4614473"/>
                </a:lnTo>
                <a:lnTo>
                  <a:pt x="664769" y="4614473"/>
                </a:lnTo>
                <a:lnTo>
                  <a:pt x="655016" y="4597035"/>
                </a:lnTo>
                <a:lnTo>
                  <a:pt x="622081" y="4556726"/>
                </a:lnTo>
                <a:lnTo>
                  <a:pt x="585489" y="4514583"/>
                </a:lnTo>
                <a:lnTo>
                  <a:pt x="543408" y="4477940"/>
                </a:lnTo>
                <a:lnTo>
                  <a:pt x="499492" y="4443127"/>
                </a:lnTo>
                <a:lnTo>
                  <a:pt x="451923" y="4408315"/>
                </a:lnTo>
                <a:lnTo>
                  <a:pt x="406186" y="4373502"/>
                </a:lnTo>
                <a:lnTo>
                  <a:pt x="362272" y="4338689"/>
                </a:lnTo>
                <a:lnTo>
                  <a:pt x="320194" y="4300215"/>
                </a:lnTo>
                <a:lnTo>
                  <a:pt x="283597" y="4261739"/>
                </a:lnTo>
                <a:lnTo>
                  <a:pt x="252494" y="4217766"/>
                </a:lnTo>
                <a:lnTo>
                  <a:pt x="228710" y="4171960"/>
                </a:lnTo>
                <a:lnTo>
                  <a:pt x="212241" y="4116996"/>
                </a:lnTo>
                <a:lnTo>
                  <a:pt x="204924" y="4060197"/>
                </a:lnTo>
                <a:lnTo>
                  <a:pt x="203092" y="4001565"/>
                </a:lnTo>
                <a:lnTo>
                  <a:pt x="208585" y="3939271"/>
                </a:lnTo>
                <a:lnTo>
                  <a:pt x="215902" y="3876973"/>
                </a:lnTo>
                <a:lnTo>
                  <a:pt x="225050" y="3814678"/>
                </a:lnTo>
                <a:lnTo>
                  <a:pt x="232369" y="3752380"/>
                </a:lnTo>
                <a:lnTo>
                  <a:pt x="236025" y="3690086"/>
                </a:lnTo>
                <a:lnTo>
                  <a:pt x="236025" y="3629623"/>
                </a:lnTo>
                <a:lnTo>
                  <a:pt x="228710" y="3572826"/>
                </a:lnTo>
                <a:lnTo>
                  <a:pt x="214070" y="3516025"/>
                </a:lnTo>
                <a:lnTo>
                  <a:pt x="192118" y="3462892"/>
                </a:lnTo>
                <a:lnTo>
                  <a:pt x="162841" y="3407926"/>
                </a:lnTo>
                <a:lnTo>
                  <a:pt x="133569" y="3352962"/>
                </a:lnTo>
                <a:lnTo>
                  <a:pt x="100635" y="3297993"/>
                </a:lnTo>
                <a:lnTo>
                  <a:pt x="69528" y="3244856"/>
                </a:lnTo>
                <a:lnTo>
                  <a:pt x="42083" y="3188061"/>
                </a:lnTo>
                <a:lnTo>
                  <a:pt x="20128" y="3133090"/>
                </a:lnTo>
                <a:lnTo>
                  <a:pt x="5491" y="3076291"/>
                </a:lnTo>
                <a:lnTo>
                  <a:pt x="0" y="3017661"/>
                </a:lnTo>
                <a:lnTo>
                  <a:pt x="5491" y="2959031"/>
                </a:lnTo>
                <a:lnTo>
                  <a:pt x="20128" y="2902232"/>
                </a:lnTo>
                <a:lnTo>
                  <a:pt x="42083" y="2847268"/>
                </a:lnTo>
                <a:lnTo>
                  <a:pt x="69528" y="2790469"/>
                </a:lnTo>
                <a:lnTo>
                  <a:pt x="100635" y="2737334"/>
                </a:lnTo>
                <a:lnTo>
                  <a:pt x="133569" y="2682368"/>
                </a:lnTo>
                <a:lnTo>
                  <a:pt x="162841" y="2627399"/>
                </a:lnTo>
                <a:lnTo>
                  <a:pt x="192118" y="2572433"/>
                </a:lnTo>
                <a:lnTo>
                  <a:pt x="214070" y="2519300"/>
                </a:lnTo>
                <a:lnTo>
                  <a:pt x="228710" y="2462501"/>
                </a:lnTo>
                <a:lnTo>
                  <a:pt x="236025" y="2405702"/>
                </a:lnTo>
                <a:lnTo>
                  <a:pt x="236025" y="2345239"/>
                </a:lnTo>
                <a:lnTo>
                  <a:pt x="232369" y="2282943"/>
                </a:lnTo>
                <a:lnTo>
                  <a:pt x="225050" y="2220652"/>
                </a:lnTo>
                <a:lnTo>
                  <a:pt x="215902" y="2158351"/>
                </a:lnTo>
                <a:lnTo>
                  <a:pt x="208585" y="2096056"/>
                </a:lnTo>
                <a:lnTo>
                  <a:pt x="203092" y="2033762"/>
                </a:lnTo>
                <a:lnTo>
                  <a:pt x="204924" y="1975130"/>
                </a:lnTo>
                <a:lnTo>
                  <a:pt x="212241" y="1918331"/>
                </a:lnTo>
                <a:lnTo>
                  <a:pt x="228710" y="1863365"/>
                </a:lnTo>
                <a:lnTo>
                  <a:pt x="252494" y="1817559"/>
                </a:lnTo>
                <a:lnTo>
                  <a:pt x="283597" y="1773588"/>
                </a:lnTo>
                <a:lnTo>
                  <a:pt x="320194" y="1735110"/>
                </a:lnTo>
                <a:lnTo>
                  <a:pt x="362272" y="1696633"/>
                </a:lnTo>
                <a:lnTo>
                  <a:pt x="406186" y="1661821"/>
                </a:lnTo>
                <a:lnTo>
                  <a:pt x="451923" y="1627010"/>
                </a:lnTo>
                <a:lnTo>
                  <a:pt x="499492" y="1592198"/>
                </a:lnTo>
                <a:lnTo>
                  <a:pt x="543408" y="1557383"/>
                </a:lnTo>
                <a:lnTo>
                  <a:pt x="585489" y="1520742"/>
                </a:lnTo>
                <a:lnTo>
                  <a:pt x="622081" y="1478602"/>
                </a:lnTo>
                <a:lnTo>
                  <a:pt x="655016" y="1438290"/>
                </a:lnTo>
                <a:lnTo>
                  <a:pt x="680633" y="1392484"/>
                </a:lnTo>
                <a:lnTo>
                  <a:pt x="702588" y="1343017"/>
                </a:lnTo>
                <a:lnTo>
                  <a:pt x="720885" y="1289879"/>
                </a:lnTo>
                <a:lnTo>
                  <a:pt x="737352" y="1234913"/>
                </a:lnTo>
                <a:lnTo>
                  <a:pt x="751988" y="1179949"/>
                </a:lnTo>
                <a:lnTo>
                  <a:pt x="766625" y="1123148"/>
                </a:lnTo>
                <a:lnTo>
                  <a:pt x="783093" y="1070017"/>
                </a:lnTo>
                <a:lnTo>
                  <a:pt x="801388" y="1016879"/>
                </a:lnTo>
                <a:lnTo>
                  <a:pt x="823342" y="967409"/>
                </a:lnTo>
                <a:lnTo>
                  <a:pt x="850791" y="923437"/>
                </a:lnTo>
                <a:lnTo>
                  <a:pt x="883719" y="883127"/>
                </a:lnTo>
                <a:lnTo>
                  <a:pt x="923974" y="850147"/>
                </a:lnTo>
                <a:lnTo>
                  <a:pt x="967888" y="822667"/>
                </a:lnTo>
                <a:lnTo>
                  <a:pt x="1017286" y="800678"/>
                </a:lnTo>
                <a:lnTo>
                  <a:pt x="1070344" y="782355"/>
                </a:lnTo>
                <a:lnTo>
                  <a:pt x="1123405" y="765865"/>
                </a:lnTo>
                <a:lnTo>
                  <a:pt x="1180122" y="751208"/>
                </a:lnTo>
                <a:lnTo>
                  <a:pt x="1235013" y="736549"/>
                </a:lnTo>
                <a:lnTo>
                  <a:pt x="1289905" y="720059"/>
                </a:lnTo>
                <a:lnTo>
                  <a:pt x="1342961" y="701741"/>
                </a:lnTo>
                <a:lnTo>
                  <a:pt x="1392366" y="679752"/>
                </a:lnTo>
                <a:lnTo>
                  <a:pt x="1438103" y="654104"/>
                </a:lnTo>
                <a:lnTo>
                  <a:pt x="1478355" y="621122"/>
                </a:lnTo>
                <a:lnTo>
                  <a:pt x="1520434" y="584477"/>
                </a:lnTo>
                <a:lnTo>
                  <a:pt x="1557033" y="542337"/>
                </a:lnTo>
                <a:lnTo>
                  <a:pt x="1591797" y="498362"/>
                </a:lnTo>
                <a:lnTo>
                  <a:pt x="1626556" y="452556"/>
                </a:lnTo>
                <a:lnTo>
                  <a:pt x="1661319" y="406750"/>
                </a:lnTo>
                <a:lnTo>
                  <a:pt x="1696081" y="362777"/>
                </a:lnTo>
                <a:lnTo>
                  <a:pt x="1734508" y="320637"/>
                </a:lnTo>
                <a:lnTo>
                  <a:pt x="1772930" y="283994"/>
                </a:lnTo>
                <a:lnTo>
                  <a:pt x="1816841" y="252845"/>
                </a:lnTo>
                <a:lnTo>
                  <a:pt x="1862581" y="229025"/>
                </a:lnTo>
                <a:lnTo>
                  <a:pt x="1917472" y="212538"/>
                </a:lnTo>
                <a:lnTo>
                  <a:pt x="1974191" y="205206"/>
                </a:lnTo>
                <a:lnTo>
                  <a:pt x="2032739" y="203373"/>
                </a:lnTo>
                <a:lnTo>
                  <a:pt x="2094947" y="208872"/>
                </a:lnTo>
                <a:lnTo>
                  <a:pt x="2157153" y="216201"/>
                </a:lnTo>
                <a:lnTo>
                  <a:pt x="2219363" y="225361"/>
                </a:lnTo>
                <a:lnTo>
                  <a:pt x="2281569" y="232693"/>
                </a:lnTo>
                <a:lnTo>
                  <a:pt x="2343775" y="236355"/>
                </a:lnTo>
                <a:lnTo>
                  <a:pt x="2404160" y="236355"/>
                </a:lnTo>
                <a:lnTo>
                  <a:pt x="2460875" y="229025"/>
                </a:lnTo>
                <a:lnTo>
                  <a:pt x="2519423" y="214366"/>
                </a:lnTo>
                <a:lnTo>
                  <a:pt x="2572486" y="192379"/>
                </a:lnTo>
                <a:lnTo>
                  <a:pt x="2627375" y="163066"/>
                </a:lnTo>
                <a:lnTo>
                  <a:pt x="2682261" y="133754"/>
                </a:lnTo>
                <a:lnTo>
                  <a:pt x="2737153" y="100772"/>
                </a:lnTo>
                <a:lnTo>
                  <a:pt x="2790211" y="69623"/>
                </a:lnTo>
                <a:lnTo>
                  <a:pt x="2846931" y="42142"/>
                </a:lnTo>
                <a:lnTo>
                  <a:pt x="2901822" y="20154"/>
                </a:lnTo>
                <a:lnTo>
                  <a:pt x="2958537" y="549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18EEBA-4D15-4782-81DC-AA2BE05E7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927" y="0"/>
            <a:ext cx="3419856" cy="2381967"/>
          </a:xfrm>
          <a:custGeom>
            <a:avLst/>
            <a:gdLst>
              <a:gd name="connsiteX0" fmla="*/ 139056 w 3419856"/>
              <a:gd name="connsiteY0" fmla="*/ 0 h 2381967"/>
              <a:gd name="connsiteX1" fmla="*/ 3280802 w 3419856"/>
              <a:gd name="connsiteY1" fmla="*/ 0 h 2381967"/>
              <a:gd name="connsiteX2" fmla="*/ 3290236 w 3419856"/>
              <a:gd name="connsiteY2" fmla="*/ 18169 h 2381967"/>
              <a:gd name="connsiteX3" fmla="*/ 3299570 w 3419856"/>
              <a:gd name="connsiteY3" fmla="*/ 49321 h 2381967"/>
              <a:gd name="connsiteX4" fmla="*/ 3303718 w 3419856"/>
              <a:gd name="connsiteY4" fmla="*/ 81512 h 2381967"/>
              <a:gd name="connsiteX5" fmla="*/ 3304755 w 3419856"/>
              <a:gd name="connsiteY5" fmla="*/ 114742 h 2381967"/>
              <a:gd name="connsiteX6" fmla="*/ 3301642 w 3419856"/>
              <a:gd name="connsiteY6" fmla="*/ 150047 h 2381967"/>
              <a:gd name="connsiteX7" fmla="*/ 3297498 w 3419856"/>
              <a:gd name="connsiteY7" fmla="*/ 185353 h 2381967"/>
              <a:gd name="connsiteX8" fmla="*/ 3292312 w 3419856"/>
              <a:gd name="connsiteY8" fmla="*/ 220661 h 2381967"/>
              <a:gd name="connsiteX9" fmla="*/ 3288164 w 3419856"/>
              <a:gd name="connsiteY9" fmla="*/ 255964 h 2381967"/>
              <a:gd name="connsiteX10" fmla="*/ 3286089 w 3419856"/>
              <a:gd name="connsiteY10" fmla="*/ 291271 h 2381967"/>
              <a:gd name="connsiteX11" fmla="*/ 3286089 w 3419856"/>
              <a:gd name="connsiteY11" fmla="*/ 325538 h 2381967"/>
              <a:gd name="connsiteX12" fmla="*/ 3290236 w 3419856"/>
              <a:gd name="connsiteY12" fmla="*/ 357729 h 2381967"/>
              <a:gd name="connsiteX13" fmla="*/ 3298533 w 3419856"/>
              <a:gd name="connsiteY13" fmla="*/ 389919 h 2381967"/>
              <a:gd name="connsiteX14" fmla="*/ 3310976 w 3419856"/>
              <a:gd name="connsiteY14" fmla="*/ 420032 h 2381967"/>
              <a:gd name="connsiteX15" fmla="*/ 3326531 w 3419856"/>
              <a:gd name="connsiteY15" fmla="*/ 451184 h 2381967"/>
              <a:gd name="connsiteX16" fmla="*/ 3344160 w 3419856"/>
              <a:gd name="connsiteY16" fmla="*/ 482338 h 2381967"/>
              <a:gd name="connsiteX17" fmla="*/ 3362823 w 3419856"/>
              <a:gd name="connsiteY17" fmla="*/ 513490 h 2381967"/>
              <a:gd name="connsiteX18" fmla="*/ 3380451 w 3419856"/>
              <a:gd name="connsiteY18" fmla="*/ 543604 h 2381967"/>
              <a:gd name="connsiteX19" fmla="*/ 3396007 w 3419856"/>
              <a:gd name="connsiteY19" fmla="*/ 575795 h 2381967"/>
              <a:gd name="connsiteX20" fmla="*/ 3408449 w 3419856"/>
              <a:gd name="connsiteY20" fmla="*/ 606946 h 2381967"/>
              <a:gd name="connsiteX21" fmla="*/ 3416747 w 3419856"/>
              <a:gd name="connsiteY21" fmla="*/ 639136 h 2381967"/>
              <a:gd name="connsiteX22" fmla="*/ 3419856 w 3419856"/>
              <a:gd name="connsiteY22" fmla="*/ 672365 h 2381967"/>
              <a:gd name="connsiteX23" fmla="*/ 3416747 w 3419856"/>
              <a:gd name="connsiteY23" fmla="*/ 705593 h 2381967"/>
              <a:gd name="connsiteX24" fmla="*/ 3408449 w 3419856"/>
              <a:gd name="connsiteY24" fmla="*/ 737784 h 2381967"/>
              <a:gd name="connsiteX25" fmla="*/ 3396007 w 3419856"/>
              <a:gd name="connsiteY25" fmla="*/ 768938 h 2381967"/>
              <a:gd name="connsiteX26" fmla="*/ 3380451 w 3419856"/>
              <a:gd name="connsiteY26" fmla="*/ 801127 h 2381967"/>
              <a:gd name="connsiteX27" fmla="*/ 3362823 w 3419856"/>
              <a:gd name="connsiteY27" fmla="*/ 831242 h 2381967"/>
              <a:gd name="connsiteX28" fmla="*/ 3344160 w 3419856"/>
              <a:gd name="connsiteY28" fmla="*/ 862396 h 2381967"/>
              <a:gd name="connsiteX29" fmla="*/ 3326531 w 3419856"/>
              <a:gd name="connsiteY29" fmla="*/ 893546 h 2381967"/>
              <a:gd name="connsiteX30" fmla="*/ 3310976 w 3419856"/>
              <a:gd name="connsiteY30" fmla="*/ 924698 h 2381967"/>
              <a:gd name="connsiteX31" fmla="*/ 3298533 w 3419856"/>
              <a:gd name="connsiteY31" fmla="*/ 954811 h 2381967"/>
              <a:gd name="connsiteX32" fmla="*/ 3290236 w 3419856"/>
              <a:gd name="connsiteY32" fmla="*/ 987004 h 2381967"/>
              <a:gd name="connsiteX33" fmla="*/ 3286089 w 3419856"/>
              <a:gd name="connsiteY33" fmla="*/ 1019193 h 2381967"/>
              <a:gd name="connsiteX34" fmla="*/ 3286089 w 3419856"/>
              <a:gd name="connsiteY34" fmla="*/ 1053460 h 2381967"/>
              <a:gd name="connsiteX35" fmla="*/ 3288164 w 3419856"/>
              <a:gd name="connsiteY35" fmla="*/ 1088765 h 2381967"/>
              <a:gd name="connsiteX36" fmla="*/ 3292312 w 3419856"/>
              <a:gd name="connsiteY36" fmla="*/ 1124072 h 2381967"/>
              <a:gd name="connsiteX37" fmla="*/ 3297498 w 3419856"/>
              <a:gd name="connsiteY37" fmla="*/ 1159378 h 2381967"/>
              <a:gd name="connsiteX38" fmla="*/ 3301642 w 3419856"/>
              <a:gd name="connsiteY38" fmla="*/ 1194686 h 2381967"/>
              <a:gd name="connsiteX39" fmla="*/ 3304755 w 3419856"/>
              <a:gd name="connsiteY39" fmla="*/ 1229990 h 2381967"/>
              <a:gd name="connsiteX40" fmla="*/ 3303718 w 3419856"/>
              <a:gd name="connsiteY40" fmla="*/ 1263220 h 2381967"/>
              <a:gd name="connsiteX41" fmla="*/ 3299570 w 3419856"/>
              <a:gd name="connsiteY41" fmla="*/ 1295411 h 2381967"/>
              <a:gd name="connsiteX42" fmla="*/ 3290236 w 3419856"/>
              <a:gd name="connsiteY42" fmla="*/ 1326561 h 2381967"/>
              <a:gd name="connsiteX43" fmla="*/ 3276757 w 3419856"/>
              <a:gd name="connsiteY43" fmla="*/ 1352522 h 2381967"/>
              <a:gd name="connsiteX44" fmla="*/ 3259131 w 3419856"/>
              <a:gd name="connsiteY44" fmla="*/ 1377443 h 2381967"/>
              <a:gd name="connsiteX45" fmla="*/ 3238390 w 3419856"/>
              <a:gd name="connsiteY45" fmla="*/ 1399250 h 2381967"/>
              <a:gd name="connsiteX46" fmla="*/ 3214539 w 3419856"/>
              <a:gd name="connsiteY46" fmla="*/ 1421055 h 2381967"/>
              <a:gd name="connsiteX47" fmla="*/ 3189654 w 3419856"/>
              <a:gd name="connsiteY47" fmla="*/ 1440785 h 2381967"/>
              <a:gd name="connsiteX48" fmla="*/ 3163731 w 3419856"/>
              <a:gd name="connsiteY48" fmla="*/ 1460515 h 2381967"/>
              <a:gd name="connsiteX49" fmla="*/ 3137807 w 3419856"/>
              <a:gd name="connsiteY49" fmla="*/ 1480245 h 2381967"/>
              <a:gd name="connsiteX50" fmla="*/ 3111883 w 3419856"/>
              <a:gd name="connsiteY50" fmla="*/ 1499975 h 2381967"/>
              <a:gd name="connsiteX51" fmla="*/ 3088033 w 3419856"/>
              <a:gd name="connsiteY51" fmla="*/ 1520742 h 2381967"/>
              <a:gd name="connsiteX52" fmla="*/ 3067293 w 3419856"/>
              <a:gd name="connsiteY52" fmla="*/ 1544627 h 2381967"/>
              <a:gd name="connsiteX53" fmla="*/ 3048628 w 3419856"/>
              <a:gd name="connsiteY53" fmla="*/ 1567472 h 2381967"/>
              <a:gd name="connsiteX54" fmla="*/ 3034111 w 3419856"/>
              <a:gd name="connsiteY54" fmla="*/ 1593431 h 2381967"/>
              <a:gd name="connsiteX55" fmla="*/ 3021667 w 3419856"/>
              <a:gd name="connsiteY55" fmla="*/ 1621468 h 2381967"/>
              <a:gd name="connsiteX56" fmla="*/ 3011299 w 3419856"/>
              <a:gd name="connsiteY56" fmla="*/ 1651582 h 2381967"/>
              <a:gd name="connsiteX57" fmla="*/ 3001966 w 3419856"/>
              <a:gd name="connsiteY57" fmla="*/ 1682734 h 2381967"/>
              <a:gd name="connsiteX58" fmla="*/ 2993671 w 3419856"/>
              <a:gd name="connsiteY58" fmla="*/ 1713887 h 2381967"/>
              <a:gd name="connsiteX59" fmla="*/ 2985375 w 3419856"/>
              <a:gd name="connsiteY59" fmla="*/ 1746078 h 2381967"/>
              <a:gd name="connsiteX60" fmla="*/ 2976043 w 3419856"/>
              <a:gd name="connsiteY60" fmla="*/ 1776191 h 2381967"/>
              <a:gd name="connsiteX61" fmla="*/ 2965673 w 3419856"/>
              <a:gd name="connsiteY61" fmla="*/ 1806304 h 2381967"/>
              <a:gd name="connsiteX62" fmla="*/ 2953230 w 3419856"/>
              <a:gd name="connsiteY62" fmla="*/ 1834342 h 2381967"/>
              <a:gd name="connsiteX63" fmla="*/ 2937675 w 3419856"/>
              <a:gd name="connsiteY63" fmla="*/ 1859265 h 2381967"/>
              <a:gd name="connsiteX64" fmla="*/ 2919011 w 3419856"/>
              <a:gd name="connsiteY64" fmla="*/ 1882108 h 2381967"/>
              <a:gd name="connsiteX65" fmla="*/ 2896195 w 3419856"/>
              <a:gd name="connsiteY65" fmla="*/ 1900800 h 2381967"/>
              <a:gd name="connsiteX66" fmla="*/ 2871309 w 3419856"/>
              <a:gd name="connsiteY66" fmla="*/ 1916375 h 2381967"/>
              <a:gd name="connsiteX67" fmla="*/ 2843314 w 3419856"/>
              <a:gd name="connsiteY67" fmla="*/ 1928836 h 2381967"/>
              <a:gd name="connsiteX68" fmla="*/ 2813241 w 3419856"/>
              <a:gd name="connsiteY68" fmla="*/ 1939222 h 2381967"/>
              <a:gd name="connsiteX69" fmla="*/ 2783169 w 3419856"/>
              <a:gd name="connsiteY69" fmla="*/ 1948566 h 2381967"/>
              <a:gd name="connsiteX70" fmla="*/ 2751023 w 3419856"/>
              <a:gd name="connsiteY70" fmla="*/ 1956875 h 2381967"/>
              <a:gd name="connsiteX71" fmla="*/ 2719917 w 3419856"/>
              <a:gd name="connsiteY71" fmla="*/ 1965182 h 2381967"/>
              <a:gd name="connsiteX72" fmla="*/ 2688807 w 3419856"/>
              <a:gd name="connsiteY72" fmla="*/ 1974526 h 2381967"/>
              <a:gd name="connsiteX73" fmla="*/ 2658737 w 3419856"/>
              <a:gd name="connsiteY73" fmla="*/ 1984911 h 2381967"/>
              <a:gd name="connsiteX74" fmla="*/ 2630739 w 3419856"/>
              <a:gd name="connsiteY74" fmla="*/ 1997373 h 2381967"/>
              <a:gd name="connsiteX75" fmla="*/ 2604814 w 3419856"/>
              <a:gd name="connsiteY75" fmla="*/ 2011910 h 2381967"/>
              <a:gd name="connsiteX76" fmla="*/ 2582001 w 3419856"/>
              <a:gd name="connsiteY76" fmla="*/ 2030599 h 2381967"/>
              <a:gd name="connsiteX77" fmla="*/ 2558153 w 3419856"/>
              <a:gd name="connsiteY77" fmla="*/ 2051367 h 2381967"/>
              <a:gd name="connsiteX78" fmla="*/ 2537413 w 3419856"/>
              <a:gd name="connsiteY78" fmla="*/ 2075251 h 2381967"/>
              <a:gd name="connsiteX79" fmla="*/ 2517711 w 3419856"/>
              <a:gd name="connsiteY79" fmla="*/ 2100173 h 2381967"/>
              <a:gd name="connsiteX80" fmla="*/ 2498009 w 3419856"/>
              <a:gd name="connsiteY80" fmla="*/ 2126133 h 2381967"/>
              <a:gd name="connsiteX81" fmla="*/ 2478308 w 3419856"/>
              <a:gd name="connsiteY81" fmla="*/ 2152094 h 2381967"/>
              <a:gd name="connsiteX82" fmla="*/ 2458607 w 3419856"/>
              <a:gd name="connsiteY82" fmla="*/ 2177015 h 2381967"/>
              <a:gd name="connsiteX83" fmla="*/ 2436829 w 3419856"/>
              <a:gd name="connsiteY83" fmla="*/ 2200899 h 2381967"/>
              <a:gd name="connsiteX84" fmla="*/ 2415053 w 3419856"/>
              <a:gd name="connsiteY84" fmla="*/ 2221667 h 2381967"/>
              <a:gd name="connsiteX85" fmla="*/ 2390167 w 3419856"/>
              <a:gd name="connsiteY85" fmla="*/ 2239321 h 2381967"/>
              <a:gd name="connsiteX86" fmla="*/ 2364243 w 3419856"/>
              <a:gd name="connsiteY86" fmla="*/ 2252820 h 2381967"/>
              <a:gd name="connsiteX87" fmla="*/ 2333135 w 3419856"/>
              <a:gd name="connsiteY87" fmla="*/ 2262165 h 2381967"/>
              <a:gd name="connsiteX88" fmla="*/ 2300989 w 3419856"/>
              <a:gd name="connsiteY88" fmla="*/ 2266320 h 2381967"/>
              <a:gd name="connsiteX89" fmla="*/ 2267807 w 3419856"/>
              <a:gd name="connsiteY89" fmla="*/ 2267357 h 2381967"/>
              <a:gd name="connsiteX90" fmla="*/ 2232551 w 3419856"/>
              <a:gd name="connsiteY90" fmla="*/ 2264241 h 2381967"/>
              <a:gd name="connsiteX91" fmla="*/ 2197294 w 3419856"/>
              <a:gd name="connsiteY91" fmla="*/ 2260090 h 2381967"/>
              <a:gd name="connsiteX92" fmla="*/ 2162036 w 3419856"/>
              <a:gd name="connsiteY92" fmla="*/ 2254895 h 2381967"/>
              <a:gd name="connsiteX93" fmla="*/ 2126782 w 3419856"/>
              <a:gd name="connsiteY93" fmla="*/ 2250744 h 2381967"/>
              <a:gd name="connsiteX94" fmla="*/ 2091526 w 3419856"/>
              <a:gd name="connsiteY94" fmla="*/ 2248666 h 2381967"/>
              <a:gd name="connsiteX95" fmla="*/ 2057307 w 3419856"/>
              <a:gd name="connsiteY95" fmla="*/ 2248666 h 2381967"/>
              <a:gd name="connsiteX96" fmla="*/ 2025161 w 3419856"/>
              <a:gd name="connsiteY96" fmla="*/ 2252820 h 2381967"/>
              <a:gd name="connsiteX97" fmla="*/ 1993014 w 3419856"/>
              <a:gd name="connsiteY97" fmla="*/ 2261127 h 2381967"/>
              <a:gd name="connsiteX98" fmla="*/ 1961906 w 3419856"/>
              <a:gd name="connsiteY98" fmla="*/ 2273588 h 2381967"/>
              <a:gd name="connsiteX99" fmla="*/ 1930799 w 3419856"/>
              <a:gd name="connsiteY99" fmla="*/ 2290201 h 2381967"/>
              <a:gd name="connsiteX100" fmla="*/ 1899689 w 3419856"/>
              <a:gd name="connsiteY100" fmla="*/ 2306817 h 2381967"/>
              <a:gd name="connsiteX101" fmla="*/ 1868581 w 3419856"/>
              <a:gd name="connsiteY101" fmla="*/ 2325506 h 2381967"/>
              <a:gd name="connsiteX102" fmla="*/ 1838509 w 3419856"/>
              <a:gd name="connsiteY102" fmla="*/ 2343160 h 2381967"/>
              <a:gd name="connsiteX103" fmla="*/ 1806363 w 3419856"/>
              <a:gd name="connsiteY103" fmla="*/ 2358737 h 2381967"/>
              <a:gd name="connsiteX104" fmla="*/ 1775255 w 3419856"/>
              <a:gd name="connsiteY104" fmla="*/ 2371199 h 2381967"/>
              <a:gd name="connsiteX105" fmla="*/ 1743111 w 3419856"/>
              <a:gd name="connsiteY105" fmla="*/ 2379506 h 2381967"/>
              <a:gd name="connsiteX106" fmla="*/ 1716882 w 3419856"/>
              <a:gd name="connsiteY106" fmla="*/ 2381967 h 2381967"/>
              <a:gd name="connsiteX107" fmla="*/ 1702975 w 3419856"/>
              <a:gd name="connsiteY107" fmla="*/ 2381967 h 2381967"/>
              <a:gd name="connsiteX108" fmla="*/ 1676745 w 3419856"/>
              <a:gd name="connsiteY108" fmla="*/ 2379506 h 2381967"/>
              <a:gd name="connsiteX109" fmla="*/ 1644602 w 3419856"/>
              <a:gd name="connsiteY109" fmla="*/ 2371199 h 2381967"/>
              <a:gd name="connsiteX110" fmla="*/ 1613493 w 3419856"/>
              <a:gd name="connsiteY110" fmla="*/ 2358737 h 2381967"/>
              <a:gd name="connsiteX111" fmla="*/ 1581347 w 3419856"/>
              <a:gd name="connsiteY111" fmla="*/ 2343160 h 2381967"/>
              <a:gd name="connsiteX112" fmla="*/ 1551276 w 3419856"/>
              <a:gd name="connsiteY112" fmla="*/ 2325506 h 2381967"/>
              <a:gd name="connsiteX113" fmla="*/ 1520167 w 3419856"/>
              <a:gd name="connsiteY113" fmla="*/ 2306817 h 2381967"/>
              <a:gd name="connsiteX114" fmla="*/ 1489060 w 3419856"/>
              <a:gd name="connsiteY114" fmla="*/ 2290201 h 2381967"/>
              <a:gd name="connsiteX115" fmla="*/ 1457952 w 3419856"/>
              <a:gd name="connsiteY115" fmla="*/ 2273588 h 2381967"/>
              <a:gd name="connsiteX116" fmla="*/ 1427878 w 3419856"/>
              <a:gd name="connsiteY116" fmla="*/ 2261127 h 2381967"/>
              <a:gd name="connsiteX117" fmla="*/ 1394696 w 3419856"/>
              <a:gd name="connsiteY117" fmla="*/ 2252820 h 2381967"/>
              <a:gd name="connsiteX118" fmla="*/ 1362553 w 3419856"/>
              <a:gd name="connsiteY118" fmla="*/ 2248666 h 2381967"/>
              <a:gd name="connsiteX119" fmla="*/ 1328331 w 3419856"/>
              <a:gd name="connsiteY119" fmla="*/ 2248666 h 2381967"/>
              <a:gd name="connsiteX120" fmla="*/ 1293075 w 3419856"/>
              <a:gd name="connsiteY120" fmla="*/ 2250744 h 2381967"/>
              <a:gd name="connsiteX121" fmla="*/ 1257820 w 3419856"/>
              <a:gd name="connsiteY121" fmla="*/ 2254895 h 2381967"/>
              <a:gd name="connsiteX122" fmla="*/ 1222563 w 3419856"/>
              <a:gd name="connsiteY122" fmla="*/ 2260090 h 2381967"/>
              <a:gd name="connsiteX123" fmla="*/ 1187307 w 3419856"/>
              <a:gd name="connsiteY123" fmla="*/ 2264241 h 2381967"/>
              <a:gd name="connsiteX124" fmla="*/ 1152051 w 3419856"/>
              <a:gd name="connsiteY124" fmla="*/ 2267357 h 2381967"/>
              <a:gd name="connsiteX125" fmla="*/ 1118869 w 3419856"/>
              <a:gd name="connsiteY125" fmla="*/ 2266320 h 2381967"/>
              <a:gd name="connsiteX126" fmla="*/ 1086724 w 3419856"/>
              <a:gd name="connsiteY126" fmla="*/ 2262165 h 2381967"/>
              <a:gd name="connsiteX127" fmla="*/ 1055614 w 3419856"/>
              <a:gd name="connsiteY127" fmla="*/ 2252820 h 2381967"/>
              <a:gd name="connsiteX128" fmla="*/ 1029692 w 3419856"/>
              <a:gd name="connsiteY128" fmla="*/ 2239321 h 2381967"/>
              <a:gd name="connsiteX129" fmla="*/ 1004805 w 3419856"/>
              <a:gd name="connsiteY129" fmla="*/ 2221667 h 2381967"/>
              <a:gd name="connsiteX130" fmla="*/ 983029 w 3419856"/>
              <a:gd name="connsiteY130" fmla="*/ 2200899 h 2381967"/>
              <a:gd name="connsiteX131" fmla="*/ 961251 w 3419856"/>
              <a:gd name="connsiteY131" fmla="*/ 2177015 h 2381967"/>
              <a:gd name="connsiteX132" fmla="*/ 941550 w 3419856"/>
              <a:gd name="connsiteY132" fmla="*/ 2152094 h 2381967"/>
              <a:gd name="connsiteX133" fmla="*/ 921848 w 3419856"/>
              <a:gd name="connsiteY133" fmla="*/ 2126133 h 2381967"/>
              <a:gd name="connsiteX134" fmla="*/ 902148 w 3419856"/>
              <a:gd name="connsiteY134" fmla="*/ 2100173 h 2381967"/>
              <a:gd name="connsiteX135" fmla="*/ 882446 w 3419856"/>
              <a:gd name="connsiteY135" fmla="*/ 2075251 h 2381967"/>
              <a:gd name="connsiteX136" fmla="*/ 861703 w 3419856"/>
              <a:gd name="connsiteY136" fmla="*/ 2051367 h 2381967"/>
              <a:gd name="connsiteX137" fmla="*/ 837855 w 3419856"/>
              <a:gd name="connsiteY137" fmla="*/ 2030599 h 2381967"/>
              <a:gd name="connsiteX138" fmla="*/ 815042 w 3419856"/>
              <a:gd name="connsiteY138" fmla="*/ 2011910 h 2381967"/>
              <a:gd name="connsiteX139" fmla="*/ 789121 w 3419856"/>
              <a:gd name="connsiteY139" fmla="*/ 1997373 h 2381967"/>
              <a:gd name="connsiteX140" fmla="*/ 761121 w 3419856"/>
              <a:gd name="connsiteY140" fmla="*/ 1984911 h 2381967"/>
              <a:gd name="connsiteX141" fmla="*/ 731051 w 3419856"/>
              <a:gd name="connsiteY141" fmla="*/ 1974526 h 2381967"/>
              <a:gd name="connsiteX142" fmla="*/ 699942 w 3419856"/>
              <a:gd name="connsiteY142" fmla="*/ 1965182 h 2381967"/>
              <a:gd name="connsiteX143" fmla="*/ 668832 w 3419856"/>
              <a:gd name="connsiteY143" fmla="*/ 1956875 h 2381967"/>
              <a:gd name="connsiteX144" fmla="*/ 636688 w 3419856"/>
              <a:gd name="connsiteY144" fmla="*/ 1948566 h 2381967"/>
              <a:gd name="connsiteX145" fmla="*/ 606616 w 3419856"/>
              <a:gd name="connsiteY145" fmla="*/ 1939222 h 2381967"/>
              <a:gd name="connsiteX146" fmla="*/ 576545 w 3419856"/>
              <a:gd name="connsiteY146" fmla="*/ 1928836 h 2381967"/>
              <a:gd name="connsiteX147" fmla="*/ 548549 w 3419856"/>
              <a:gd name="connsiteY147" fmla="*/ 1916375 h 2381967"/>
              <a:gd name="connsiteX148" fmla="*/ 523661 w 3419856"/>
              <a:gd name="connsiteY148" fmla="*/ 1900800 h 2381967"/>
              <a:gd name="connsiteX149" fmla="*/ 500847 w 3419856"/>
              <a:gd name="connsiteY149" fmla="*/ 1882108 h 2381967"/>
              <a:gd name="connsiteX150" fmla="*/ 482184 w 3419856"/>
              <a:gd name="connsiteY150" fmla="*/ 1859265 h 2381967"/>
              <a:gd name="connsiteX151" fmla="*/ 466628 w 3419856"/>
              <a:gd name="connsiteY151" fmla="*/ 1834342 h 2381967"/>
              <a:gd name="connsiteX152" fmla="*/ 454185 w 3419856"/>
              <a:gd name="connsiteY152" fmla="*/ 1806304 h 2381967"/>
              <a:gd name="connsiteX153" fmla="*/ 443817 w 3419856"/>
              <a:gd name="connsiteY153" fmla="*/ 1776191 h 2381967"/>
              <a:gd name="connsiteX154" fmla="*/ 434483 w 3419856"/>
              <a:gd name="connsiteY154" fmla="*/ 1746078 h 2381967"/>
              <a:gd name="connsiteX155" fmla="*/ 426188 w 3419856"/>
              <a:gd name="connsiteY155" fmla="*/ 1713887 h 2381967"/>
              <a:gd name="connsiteX156" fmla="*/ 417893 w 3419856"/>
              <a:gd name="connsiteY156" fmla="*/ 1682734 h 2381967"/>
              <a:gd name="connsiteX157" fmla="*/ 408561 w 3419856"/>
              <a:gd name="connsiteY157" fmla="*/ 1651582 h 2381967"/>
              <a:gd name="connsiteX158" fmla="*/ 398191 w 3419856"/>
              <a:gd name="connsiteY158" fmla="*/ 1621468 h 2381967"/>
              <a:gd name="connsiteX159" fmla="*/ 385747 w 3419856"/>
              <a:gd name="connsiteY159" fmla="*/ 1593431 h 2381967"/>
              <a:gd name="connsiteX160" fmla="*/ 371229 w 3419856"/>
              <a:gd name="connsiteY160" fmla="*/ 1567472 h 2381967"/>
              <a:gd name="connsiteX161" fmla="*/ 352563 w 3419856"/>
              <a:gd name="connsiteY161" fmla="*/ 1544627 h 2381967"/>
              <a:gd name="connsiteX162" fmla="*/ 331825 w 3419856"/>
              <a:gd name="connsiteY162" fmla="*/ 1520742 h 2381967"/>
              <a:gd name="connsiteX163" fmla="*/ 307976 w 3419856"/>
              <a:gd name="connsiteY163" fmla="*/ 1499975 h 2381967"/>
              <a:gd name="connsiteX164" fmla="*/ 283086 w 3419856"/>
              <a:gd name="connsiteY164" fmla="*/ 1480245 h 2381967"/>
              <a:gd name="connsiteX165" fmla="*/ 256126 w 3419856"/>
              <a:gd name="connsiteY165" fmla="*/ 1460515 h 2381967"/>
              <a:gd name="connsiteX166" fmla="*/ 230205 w 3419856"/>
              <a:gd name="connsiteY166" fmla="*/ 1440785 h 2381967"/>
              <a:gd name="connsiteX167" fmla="*/ 205317 w 3419856"/>
              <a:gd name="connsiteY167" fmla="*/ 1421055 h 2381967"/>
              <a:gd name="connsiteX168" fmla="*/ 181469 w 3419856"/>
              <a:gd name="connsiteY168" fmla="*/ 1399250 h 2381967"/>
              <a:gd name="connsiteX169" fmla="*/ 160728 w 3419856"/>
              <a:gd name="connsiteY169" fmla="*/ 1377443 h 2381967"/>
              <a:gd name="connsiteX170" fmla="*/ 143101 w 3419856"/>
              <a:gd name="connsiteY170" fmla="*/ 1352522 h 2381967"/>
              <a:gd name="connsiteX171" fmla="*/ 129621 w 3419856"/>
              <a:gd name="connsiteY171" fmla="*/ 1326561 h 2381967"/>
              <a:gd name="connsiteX172" fmla="*/ 120288 w 3419856"/>
              <a:gd name="connsiteY172" fmla="*/ 1295411 h 2381967"/>
              <a:gd name="connsiteX173" fmla="*/ 116141 w 3419856"/>
              <a:gd name="connsiteY173" fmla="*/ 1263220 h 2381967"/>
              <a:gd name="connsiteX174" fmla="*/ 115102 w 3419856"/>
              <a:gd name="connsiteY174" fmla="*/ 1229990 h 2381967"/>
              <a:gd name="connsiteX175" fmla="*/ 118215 w 3419856"/>
              <a:gd name="connsiteY175" fmla="*/ 1194686 h 2381967"/>
              <a:gd name="connsiteX176" fmla="*/ 122362 w 3419856"/>
              <a:gd name="connsiteY176" fmla="*/ 1159378 h 2381967"/>
              <a:gd name="connsiteX177" fmla="*/ 127547 w 3419856"/>
              <a:gd name="connsiteY177" fmla="*/ 1124072 h 2381967"/>
              <a:gd name="connsiteX178" fmla="*/ 131695 w 3419856"/>
              <a:gd name="connsiteY178" fmla="*/ 1088765 h 2381967"/>
              <a:gd name="connsiteX179" fmla="*/ 133767 w 3419856"/>
              <a:gd name="connsiteY179" fmla="*/ 1053460 h 2381967"/>
              <a:gd name="connsiteX180" fmla="*/ 133767 w 3419856"/>
              <a:gd name="connsiteY180" fmla="*/ 1019193 h 2381967"/>
              <a:gd name="connsiteX181" fmla="*/ 129621 w 3419856"/>
              <a:gd name="connsiteY181" fmla="*/ 987004 h 2381967"/>
              <a:gd name="connsiteX182" fmla="*/ 121324 w 3419856"/>
              <a:gd name="connsiteY182" fmla="*/ 954811 h 2381967"/>
              <a:gd name="connsiteX183" fmla="*/ 108883 w 3419856"/>
              <a:gd name="connsiteY183" fmla="*/ 924698 h 2381967"/>
              <a:gd name="connsiteX184" fmla="*/ 92290 w 3419856"/>
              <a:gd name="connsiteY184" fmla="*/ 893546 h 2381967"/>
              <a:gd name="connsiteX185" fmla="*/ 75700 w 3419856"/>
              <a:gd name="connsiteY185" fmla="*/ 862396 h 2381967"/>
              <a:gd name="connsiteX186" fmla="*/ 57035 w 3419856"/>
              <a:gd name="connsiteY186" fmla="*/ 831242 h 2381967"/>
              <a:gd name="connsiteX187" fmla="*/ 39405 w 3419856"/>
              <a:gd name="connsiteY187" fmla="*/ 801127 h 2381967"/>
              <a:gd name="connsiteX188" fmla="*/ 23851 w 3419856"/>
              <a:gd name="connsiteY188" fmla="*/ 768938 h 2381967"/>
              <a:gd name="connsiteX189" fmla="*/ 11407 w 3419856"/>
              <a:gd name="connsiteY189" fmla="*/ 737784 h 2381967"/>
              <a:gd name="connsiteX190" fmla="*/ 3112 w 3419856"/>
              <a:gd name="connsiteY190" fmla="*/ 705593 h 2381967"/>
              <a:gd name="connsiteX191" fmla="*/ 0 w 3419856"/>
              <a:gd name="connsiteY191" fmla="*/ 672365 h 2381967"/>
              <a:gd name="connsiteX192" fmla="*/ 3112 w 3419856"/>
              <a:gd name="connsiteY192" fmla="*/ 639136 h 2381967"/>
              <a:gd name="connsiteX193" fmla="*/ 11407 w 3419856"/>
              <a:gd name="connsiteY193" fmla="*/ 606946 h 2381967"/>
              <a:gd name="connsiteX194" fmla="*/ 23851 w 3419856"/>
              <a:gd name="connsiteY194" fmla="*/ 575795 h 2381967"/>
              <a:gd name="connsiteX195" fmla="*/ 39405 w 3419856"/>
              <a:gd name="connsiteY195" fmla="*/ 543604 h 2381967"/>
              <a:gd name="connsiteX196" fmla="*/ 57035 w 3419856"/>
              <a:gd name="connsiteY196" fmla="*/ 513490 h 2381967"/>
              <a:gd name="connsiteX197" fmla="*/ 75700 w 3419856"/>
              <a:gd name="connsiteY197" fmla="*/ 482338 h 2381967"/>
              <a:gd name="connsiteX198" fmla="*/ 92290 w 3419856"/>
              <a:gd name="connsiteY198" fmla="*/ 451184 h 2381967"/>
              <a:gd name="connsiteX199" fmla="*/ 108883 w 3419856"/>
              <a:gd name="connsiteY199" fmla="*/ 420032 h 2381967"/>
              <a:gd name="connsiteX200" fmla="*/ 121324 w 3419856"/>
              <a:gd name="connsiteY200" fmla="*/ 389919 h 2381967"/>
              <a:gd name="connsiteX201" fmla="*/ 129621 w 3419856"/>
              <a:gd name="connsiteY201" fmla="*/ 357729 h 2381967"/>
              <a:gd name="connsiteX202" fmla="*/ 133767 w 3419856"/>
              <a:gd name="connsiteY202" fmla="*/ 325538 h 2381967"/>
              <a:gd name="connsiteX203" fmla="*/ 133767 w 3419856"/>
              <a:gd name="connsiteY203" fmla="*/ 291271 h 2381967"/>
              <a:gd name="connsiteX204" fmla="*/ 131695 w 3419856"/>
              <a:gd name="connsiteY204" fmla="*/ 255964 h 2381967"/>
              <a:gd name="connsiteX205" fmla="*/ 127547 w 3419856"/>
              <a:gd name="connsiteY205" fmla="*/ 220661 h 2381967"/>
              <a:gd name="connsiteX206" fmla="*/ 122362 w 3419856"/>
              <a:gd name="connsiteY206" fmla="*/ 185353 h 2381967"/>
              <a:gd name="connsiteX207" fmla="*/ 118215 w 3419856"/>
              <a:gd name="connsiteY207" fmla="*/ 150047 h 2381967"/>
              <a:gd name="connsiteX208" fmla="*/ 115102 w 3419856"/>
              <a:gd name="connsiteY208" fmla="*/ 114742 h 2381967"/>
              <a:gd name="connsiteX209" fmla="*/ 116141 w 3419856"/>
              <a:gd name="connsiteY209" fmla="*/ 81512 h 2381967"/>
              <a:gd name="connsiteX210" fmla="*/ 120288 w 3419856"/>
              <a:gd name="connsiteY210" fmla="*/ 49321 h 2381967"/>
              <a:gd name="connsiteX211" fmla="*/ 129621 w 3419856"/>
              <a:gd name="connsiteY211" fmla="*/ 18169 h 238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3419856" h="2381967">
                <a:moveTo>
                  <a:pt x="139056" y="0"/>
                </a:moveTo>
                <a:lnTo>
                  <a:pt x="3280802" y="0"/>
                </a:lnTo>
                <a:lnTo>
                  <a:pt x="3290236" y="18169"/>
                </a:lnTo>
                <a:lnTo>
                  <a:pt x="3299570" y="49321"/>
                </a:lnTo>
                <a:lnTo>
                  <a:pt x="3303718" y="81512"/>
                </a:lnTo>
                <a:lnTo>
                  <a:pt x="3304755" y="114742"/>
                </a:lnTo>
                <a:lnTo>
                  <a:pt x="3301642" y="150047"/>
                </a:lnTo>
                <a:lnTo>
                  <a:pt x="3297498" y="185353"/>
                </a:lnTo>
                <a:lnTo>
                  <a:pt x="3292312" y="220661"/>
                </a:lnTo>
                <a:lnTo>
                  <a:pt x="3288164" y="255964"/>
                </a:lnTo>
                <a:lnTo>
                  <a:pt x="3286089" y="291271"/>
                </a:lnTo>
                <a:lnTo>
                  <a:pt x="3286089" y="325538"/>
                </a:lnTo>
                <a:lnTo>
                  <a:pt x="3290236" y="357729"/>
                </a:lnTo>
                <a:lnTo>
                  <a:pt x="3298533" y="389919"/>
                </a:lnTo>
                <a:lnTo>
                  <a:pt x="3310976" y="420032"/>
                </a:lnTo>
                <a:lnTo>
                  <a:pt x="3326531" y="451184"/>
                </a:lnTo>
                <a:lnTo>
                  <a:pt x="3344160" y="482338"/>
                </a:lnTo>
                <a:lnTo>
                  <a:pt x="3362823" y="513490"/>
                </a:lnTo>
                <a:lnTo>
                  <a:pt x="3380451" y="543604"/>
                </a:lnTo>
                <a:lnTo>
                  <a:pt x="3396007" y="575795"/>
                </a:lnTo>
                <a:lnTo>
                  <a:pt x="3408449" y="606946"/>
                </a:lnTo>
                <a:lnTo>
                  <a:pt x="3416747" y="639136"/>
                </a:lnTo>
                <a:lnTo>
                  <a:pt x="3419856" y="672365"/>
                </a:lnTo>
                <a:lnTo>
                  <a:pt x="3416747" y="705593"/>
                </a:lnTo>
                <a:lnTo>
                  <a:pt x="3408449" y="737784"/>
                </a:lnTo>
                <a:lnTo>
                  <a:pt x="3396007" y="768938"/>
                </a:lnTo>
                <a:lnTo>
                  <a:pt x="3380451" y="801127"/>
                </a:lnTo>
                <a:lnTo>
                  <a:pt x="3362823" y="831242"/>
                </a:lnTo>
                <a:lnTo>
                  <a:pt x="3344160" y="862396"/>
                </a:lnTo>
                <a:lnTo>
                  <a:pt x="3326531" y="893546"/>
                </a:lnTo>
                <a:lnTo>
                  <a:pt x="3310976" y="924698"/>
                </a:lnTo>
                <a:lnTo>
                  <a:pt x="3298533" y="954811"/>
                </a:lnTo>
                <a:lnTo>
                  <a:pt x="3290236" y="987004"/>
                </a:lnTo>
                <a:lnTo>
                  <a:pt x="3286089" y="1019193"/>
                </a:lnTo>
                <a:lnTo>
                  <a:pt x="3286089" y="1053460"/>
                </a:lnTo>
                <a:lnTo>
                  <a:pt x="3288164" y="1088765"/>
                </a:lnTo>
                <a:lnTo>
                  <a:pt x="3292312" y="1124072"/>
                </a:lnTo>
                <a:lnTo>
                  <a:pt x="3297498" y="1159378"/>
                </a:lnTo>
                <a:lnTo>
                  <a:pt x="3301642" y="1194686"/>
                </a:lnTo>
                <a:lnTo>
                  <a:pt x="3304755" y="1229990"/>
                </a:lnTo>
                <a:lnTo>
                  <a:pt x="3303718" y="1263220"/>
                </a:lnTo>
                <a:lnTo>
                  <a:pt x="3299570" y="1295411"/>
                </a:lnTo>
                <a:lnTo>
                  <a:pt x="3290236" y="1326561"/>
                </a:lnTo>
                <a:lnTo>
                  <a:pt x="3276757" y="1352522"/>
                </a:lnTo>
                <a:lnTo>
                  <a:pt x="3259131" y="1377443"/>
                </a:lnTo>
                <a:lnTo>
                  <a:pt x="3238390" y="1399250"/>
                </a:lnTo>
                <a:lnTo>
                  <a:pt x="3214539" y="1421055"/>
                </a:lnTo>
                <a:lnTo>
                  <a:pt x="3189654" y="1440785"/>
                </a:lnTo>
                <a:lnTo>
                  <a:pt x="3163731" y="1460515"/>
                </a:lnTo>
                <a:lnTo>
                  <a:pt x="3137807" y="1480245"/>
                </a:lnTo>
                <a:lnTo>
                  <a:pt x="3111883" y="1499975"/>
                </a:lnTo>
                <a:lnTo>
                  <a:pt x="3088033" y="1520742"/>
                </a:lnTo>
                <a:lnTo>
                  <a:pt x="3067293" y="1544627"/>
                </a:lnTo>
                <a:lnTo>
                  <a:pt x="3048628" y="1567472"/>
                </a:lnTo>
                <a:lnTo>
                  <a:pt x="3034111" y="1593431"/>
                </a:lnTo>
                <a:lnTo>
                  <a:pt x="3021667" y="1621468"/>
                </a:lnTo>
                <a:lnTo>
                  <a:pt x="3011299" y="1651582"/>
                </a:lnTo>
                <a:lnTo>
                  <a:pt x="3001966" y="1682734"/>
                </a:lnTo>
                <a:lnTo>
                  <a:pt x="2993671" y="1713887"/>
                </a:lnTo>
                <a:lnTo>
                  <a:pt x="2985375" y="1746078"/>
                </a:lnTo>
                <a:lnTo>
                  <a:pt x="2976043" y="1776191"/>
                </a:lnTo>
                <a:lnTo>
                  <a:pt x="2965673" y="1806304"/>
                </a:lnTo>
                <a:lnTo>
                  <a:pt x="2953230" y="1834342"/>
                </a:lnTo>
                <a:lnTo>
                  <a:pt x="2937675" y="1859265"/>
                </a:lnTo>
                <a:lnTo>
                  <a:pt x="2919011" y="1882108"/>
                </a:lnTo>
                <a:lnTo>
                  <a:pt x="2896195" y="1900800"/>
                </a:lnTo>
                <a:lnTo>
                  <a:pt x="2871309" y="1916375"/>
                </a:lnTo>
                <a:lnTo>
                  <a:pt x="2843314" y="1928836"/>
                </a:lnTo>
                <a:lnTo>
                  <a:pt x="2813241" y="1939222"/>
                </a:lnTo>
                <a:lnTo>
                  <a:pt x="2783169" y="1948566"/>
                </a:lnTo>
                <a:lnTo>
                  <a:pt x="2751023" y="1956875"/>
                </a:lnTo>
                <a:lnTo>
                  <a:pt x="2719917" y="1965182"/>
                </a:lnTo>
                <a:lnTo>
                  <a:pt x="2688807" y="1974526"/>
                </a:lnTo>
                <a:lnTo>
                  <a:pt x="2658737" y="1984911"/>
                </a:lnTo>
                <a:lnTo>
                  <a:pt x="2630739" y="1997373"/>
                </a:lnTo>
                <a:lnTo>
                  <a:pt x="2604814" y="2011910"/>
                </a:lnTo>
                <a:lnTo>
                  <a:pt x="2582001" y="2030599"/>
                </a:lnTo>
                <a:lnTo>
                  <a:pt x="2558153" y="2051367"/>
                </a:lnTo>
                <a:lnTo>
                  <a:pt x="2537413" y="2075251"/>
                </a:lnTo>
                <a:lnTo>
                  <a:pt x="2517711" y="2100173"/>
                </a:lnTo>
                <a:lnTo>
                  <a:pt x="2498009" y="2126133"/>
                </a:lnTo>
                <a:lnTo>
                  <a:pt x="2478308" y="2152094"/>
                </a:lnTo>
                <a:lnTo>
                  <a:pt x="2458607" y="2177015"/>
                </a:lnTo>
                <a:lnTo>
                  <a:pt x="2436829" y="2200899"/>
                </a:lnTo>
                <a:lnTo>
                  <a:pt x="2415053" y="2221667"/>
                </a:lnTo>
                <a:lnTo>
                  <a:pt x="2390167" y="2239321"/>
                </a:lnTo>
                <a:lnTo>
                  <a:pt x="2364243" y="2252820"/>
                </a:lnTo>
                <a:lnTo>
                  <a:pt x="2333135" y="2262165"/>
                </a:lnTo>
                <a:lnTo>
                  <a:pt x="2300989" y="2266320"/>
                </a:lnTo>
                <a:lnTo>
                  <a:pt x="2267807" y="2267357"/>
                </a:lnTo>
                <a:lnTo>
                  <a:pt x="2232551" y="2264241"/>
                </a:lnTo>
                <a:lnTo>
                  <a:pt x="2197294" y="2260090"/>
                </a:lnTo>
                <a:lnTo>
                  <a:pt x="2162036" y="2254895"/>
                </a:lnTo>
                <a:lnTo>
                  <a:pt x="2126782" y="2250744"/>
                </a:lnTo>
                <a:lnTo>
                  <a:pt x="2091526" y="2248666"/>
                </a:lnTo>
                <a:lnTo>
                  <a:pt x="2057307" y="2248666"/>
                </a:lnTo>
                <a:lnTo>
                  <a:pt x="2025161" y="2252820"/>
                </a:lnTo>
                <a:lnTo>
                  <a:pt x="1993014" y="2261127"/>
                </a:lnTo>
                <a:lnTo>
                  <a:pt x="1961906" y="2273588"/>
                </a:lnTo>
                <a:lnTo>
                  <a:pt x="1930799" y="2290201"/>
                </a:lnTo>
                <a:lnTo>
                  <a:pt x="1899689" y="2306817"/>
                </a:lnTo>
                <a:lnTo>
                  <a:pt x="1868581" y="2325506"/>
                </a:lnTo>
                <a:lnTo>
                  <a:pt x="1838509" y="2343160"/>
                </a:lnTo>
                <a:lnTo>
                  <a:pt x="1806363" y="2358737"/>
                </a:lnTo>
                <a:lnTo>
                  <a:pt x="1775255" y="2371199"/>
                </a:lnTo>
                <a:lnTo>
                  <a:pt x="1743111" y="2379506"/>
                </a:lnTo>
                <a:lnTo>
                  <a:pt x="1716882" y="2381967"/>
                </a:lnTo>
                <a:lnTo>
                  <a:pt x="1702975" y="2381967"/>
                </a:lnTo>
                <a:lnTo>
                  <a:pt x="1676745" y="2379506"/>
                </a:lnTo>
                <a:lnTo>
                  <a:pt x="1644602" y="2371199"/>
                </a:lnTo>
                <a:lnTo>
                  <a:pt x="1613493" y="2358737"/>
                </a:lnTo>
                <a:lnTo>
                  <a:pt x="1581347" y="2343160"/>
                </a:lnTo>
                <a:lnTo>
                  <a:pt x="1551276" y="2325506"/>
                </a:lnTo>
                <a:lnTo>
                  <a:pt x="1520167" y="2306817"/>
                </a:lnTo>
                <a:lnTo>
                  <a:pt x="1489060" y="2290201"/>
                </a:lnTo>
                <a:lnTo>
                  <a:pt x="1457952" y="2273588"/>
                </a:lnTo>
                <a:lnTo>
                  <a:pt x="1427878" y="2261127"/>
                </a:lnTo>
                <a:lnTo>
                  <a:pt x="1394696" y="2252820"/>
                </a:lnTo>
                <a:lnTo>
                  <a:pt x="1362553" y="2248666"/>
                </a:lnTo>
                <a:lnTo>
                  <a:pt x="1328331" y="2248666"/>
                </a:lnTo>
                <a:lnTo>
                  <a:pt x="1293075" y="2250744"/>
                </a:lnTo>
                <a:lnTo>
                  <a:pt x="1257820" y="2254895"/>
                </a:lnTo>
                <a:lnTo>
                  <a:pt x="1222563" y="2260090"/>
                </a:lnTo>
                <a:lnTo>
                  <a:pt x="1187307" y="2264241"/>
                </a:lnTo>
                <a:lnTo>
                  <a:pt x="1152051" y="2267357"/>
                </a:lnTo>
                <a:lnTo>
                  <a:pt x="1118869" y="2266320"/>
                </a:lnTo>
                <a:lnTo>
                  <a:pt x="1086724" y="2262165"/>
                </a:lnTo>
                <a:lnTo>
                  <a:pt x="1055614" y="2252820"/>
                </a:lnTo>
                <a:lnTo>
                  <a:pt x="1029692" y="2239321"/>
                </a:lnTo>
                <a:lnTo>
                  <a:pt x="1004805" y="2221667"/>
                </a:lnTo>
                <a:lnTo>
                  <a:pt x="983029" y="2200899"/>
                </a:lnTo>
                <a:lnTo>
                  <a:pt x="961251" y="2177015"/>
                </a:lnTo>
                <a:lnTo>
                  <a:pt x="941550" y="2152094"/>
                </a:lnTo>
                <a:lnTo>
                  <a:pt x="921848" y="2126133"/>
                </a:lnTo>
                <a:lnTo>
                  <a:pt x="902148" y="2100173"/>
                </a:lnTo>
                <a:lnTo>
                  <a:pt x="882446" y="2075251"/>
                </a:lnTo>
                <a:lnTo>
                  <a:pt x="861703" y="2051367"/>
                </a:lnTo>
                <a:lnTo>
                  <a:pt x="837855" y="2030599"/>
                </a:lnTo>
                <a:lnTo>
                  <a:pt x="815042" y="2011910"/>
                </a:lnTo>
                <a:lnTo>
                  <a:pt x="789121" y="1997373"/>
                </a:lnTo>
                <a:lnTo>
                  <a:pt x="761121" y="1984911"/>
                </a:lnTo>
                <a:lnTo>
                  <a:pt x="731051" y="1974526"/>
                </a:lnTo>
                <a:lnTo>
                  <a:pt x="699942" y="1965182"/>
                </a:lnTo>
                <a:lnTo>
                  <a:pt x="668832" y="1956875"/>
                </a:lnTo>
                <a:lnTo>
                  <a:pt x="636688" y="1948566"/>
                </a:lnTo>
                <a:lnTo>
                  <a:pt x="606616" y="1939222"/>
                </a:lnTo>
                <a:lnTo>
                  <a:pt x="576545" y="1928836"/>
                </a:lnTo>
                <a:lnTo>
                  <a:pt x="548549" y="1916375"/>
                </a:lnTo>
                <a:lnTo>
                  <a:pt x="523661" y="1900800"/>
                </a:lnTo>
                <a:lnTo>
                  <a:pt x="500847" y="1882108"/>
                </a:lnTo>
                <a:lnTo>
                  <a:pt x="482184" y="1859265"/>
                </a:lnTo>
                <a:lnTo>
                  <a:pt x="466628" y="1834342"/>
                </a:lnTo>
                <a:lnTo>
                  <a:pt x="454185" y="1806304"/>
                </a:lnTo>
                <a:lnTo>
                  <a:pt x="443817" y="1776191"/>
                </a:lnTo>
                <a:lnTo>
                  <a:pt x="434483" y="1746078"/>
                </a:lnTo>
                <a:lnTo>
                  <a:pt x="426188" y="1713887"/>
                </a:lnTo>
                <a:lnTo>
                  <a:pt x="417893" y="1682734"/>
                </a:lnTo>
                <a:lnTo>
                  <a:pt x="408561" y="1651582"/>
                </a:lnTo>
                <a:lnTo>
                  <a:pt x="398191" y="1621468"/>
                </a:lnTo>
                <a:lnTo>
                  <a:pt x="385747" y="1593431"/>
                </a:lnTo>
                <a:lnTo>
                  <a:pt x="371229" y="1567472"/>
                </a:lnTo>
                <a:lnTo>
                  <a:pt x="352563" y="1544627"/>
                </a:lnTo>
                <a:lnTo>
                  <a:pt x="331825" y="1520742"/>
                </a:lnTo>
                <a:lnTo>
                  <a:pt x="307976" y="1499975"/>
                </a:lnTo>
                <a:lnTo>
                  <a:pt x="283086" y="1480245"/>
                </a:lnTo>
                <a:lnTo>
                  <a:pt x="256126" y="1460515"/>
                </a:lnTo>
                <a:lnTo>
                  <a:pt x="230205" y="1440785"/>
                </a:lnTo>
                <a:lnTo>
                  <a:pt x="205317" y="1421055"/>
                </a:lnTo>
                <a:lnTo>
                  <a:pt x="181469" y="1399250"/>
                </a:lnTo>
                <a:lnTo>
                  <a:pt x="160728" y="1377443"/>
                </a:lnTo>
                <a:lnTo>
                  <a:pt x="143101" y="1352522"/>
                </a:lnTo>
                <a:lnTo>
                  <a:pt x="129621" y="1326561"/>
                </a:lnTo>
                <a:lnTo>
                  <a:pt x="120288" y="1295411"/>
                </a:lnTo>
                <a:lnTo>
                  <a:pt x="116141" y="1263220"/>
                </a:lnTo>
                <a:lnTo>
                  <a:pt x="115102" y="1229990"/>
                </a:lnTo>
                <a:lnTo>
                  <a:pt x="118215" y="1194686"/>
                </a:lnTo>
                <a:lnTo>
                  <a:pt x="122362" y="1159378"/>
                </a:lnTo>
                <a:lnTo>
                  <a:pt x="127547" y="1124072"/>
                </a:lnTo>
                <a:lnTo>
                  <a:pt x="131695" y="1088765"/>
                </a:lnTo>
                <a:lnTo>
                  <a:pt x="133767" y="1053460"/>
                </a:lnTo>
                <a:lnTo>
                  <a:pt x="133767" y="1019193"/>
                </a:lnTo>
                <a:lnTo>
                  <a:pt x="129621" y="987004"/>
                </a:lnTo>
                <a:lnTo>
                  <a:pt x="121324" y="954811"/>
                </a:lnTo>
                <a:lnTo>
                  <a:pt x="108883" y="924698"/>
                </a:lnTo>
                <a:lnTo>
                  <a:pt x="92290" y="893546"/>
                </a:lnTo>
                <a:lnTo>
                  <a:pt x="75700" y="862396"/>
                </a:lnTo>
                <a:lnTo>
                  <a:pt x="57035" y="831242"/>
                </a:lnTo>
                <a:lnTo>
                  <a:pt x="39405" y="801127"/>
                </a:lnTo>
                <a:lnTo>
                  <a:pt x="23851" y="768938"/>
                </a:lnTo>
                <a:lnTo>
                  <a:pt x="11407" y="737784"/>
                </a:lnTo>
                <a:lnTo>
                  <a:pt x="3112" y="705593"/>
                </a:lnTo>
                <a:lnTo>
                  <a:pt x="0" y="672365"/>
                </a:lnTo>
                <a:lnTo>
                  <a:pt x="3112" y="639136"/>
                </a:lnTo>
                <a:lnTo>
                  <a:pt x="11407" y="606946"/>
                </a:lnTo>
                <a:lnTo>
                  <a:pt x="23851" y="575795"/>
                </a:lnTo>
                <a:lnTo>
                  <a:pt x="39405" y="543604"/>
                </a:lnTo>
                <a:lnTo>
                  <a:pt x="57035" y="513490"/>
                </a:lnTo>
                <a:lnTo>
                  <a:pt x="75700" y="482338"/>
                </a:lnTo>
                <a:lnTo>
                  <a:pt x="92290" y="451184"/>
                </a:lnTo>
                <a:lnTo>
                  <a:pt x="108883" y="420032"/>
                </a:lnTo>
                <a:lnTo>
                  <a:pt x="121324" y="389919"/>
                </a:lnTo>
                <a:lnTo>
                  <a:pt x="129621" y="357729"/>
                </a:lnTo>
                <a:lnTo>
                  <a:pt x="133767" y="325538"/>
                </a:lnTo>
                <a:lnTo>
                  <a:pt x="133767" y="291271"/>
                </a:lnTo>
                <a:lnTo>
                  <a:pt x="131695" y="255964"/>
                </a:lnTo>
                <a:lnTo>
                  <a:pt x="127547" y="220661"/>
                </a:lnTo>
                <a:lnTo>
                  <a:pt x="122362" y="185353"/>
                </a:lnTo>
                <a:lnTo>
                  <a:pt x="118215" y="150047"/>
                </a:lnTo>
                <a:lnTo>
                  <a:pt x="115102" y="114742"/>
                </a:lnTo>
                <a:lnTo>
                  <a:pt x="116141" y="81512"/>
                </a:lnTo>
                <a:lnTo>
                  <a:pt x="120288" y="49321"/>
                </a:lnTo>
                <a:lnTo>
                  <a:pt x="129621" y="18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F9F17E-2477-8DCA-FEA8-B35344614D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691" r="9691"/>
          <a:stretch>
            <a:fillRect/>
          </a:stretch>
        </p:blipFill>
        <p:spPr>
          <a:xfrm>
            <a:off x="7390879" y="77955"/>
            <a:ext cx="2038528" cy="155126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EAF7716-6CAC-4879-B1D5-7239A9331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4044" y="2427725"/>
            <a:ext cx="4377957" cy="4450315"/>
          </a:xfrm>
          <a:custGeom>
            <a:avLst/>
            <a:gdLst>
              <a:gd name="connsiteX0" fmla="*/ 2852930 w 4377957"/>
              <a:gd name="connsiteY0" fmla="*/ 0 h 4450315"/>
              <a:gd name="connsiteX1" fmla="*/ 2908292 w 4377957"/>
              <a:gd name="connsiteY1" fmla="*/ 5196 h 4450315"/>
              <a:gd name="connsiteX2" fmla="*/ 2961923 w 4377957"/>
              <a:gd name="connsiteY2" fmla="*/ 19057 h 4450315"/>
              <a:gd name="connsiteX3" fmla="*/ 3013826 w 4377957"/>
              <a:gd name="connsiteY3" fmla="*/ 39849 h 4450315"/>
              <a:gd name="connsiteX4" fmla="*/ 3067459 w 4377957"/>
              <a:gd name="connsiteY4" fmla="*/ 65835 h 4450315"/>
              <a:gd name="connsiteX5" fmla="*/ 3117633 w 4377957"/>
              <a:gd name="connsiteY5" fmla="*/ 95289 h 4450315"/>
              <a:gd name="connsiteX6" fmla="*/ 3169535 w 4377957"/>
              <a:gd name="connsiteY6" fmla="*/ 126477 h 4450315"/>
              <a:gd name="connsiteX7" fmla="*/ 3221440 w 4377957"/>
              <a:gd name="connsiteY7" fmla="*/ 154193 h 4450315"/>
              <a:gd name="connsiteX8" fmla="*/ 3273340 w 4377957"/>
              <a:gd name="connsiteY8" fmla="*/ 181912 h 4450315"/>
              <a:gd name="connsiteX9" fmla="*/ 3325243 w 4377957"/>
              <a:gd name="connsiteY9" fmla="*/ 202703 h 4450315"/>
              <a:gd name="connsiteX10" fmla="*/ 3378878 w 4377957"/>
              <a:gd name="connsiteY10" fmla="*/ 216564 h 4450315"/>
              <a:gd name="connsiteX11" fmla="*/ 3432511 w 4377957"/>
              <a:gd name="connsiteY11" fmla="*/ 223495 h 4450315"/>
              <a:gd name="connsiteX12" fmla="*/ 3489604 w 4377957"/>
              <a:gd name="connsiteY12" fmla="*/ 223495 h 4450315"/>
              <a:gd name="connsiteX13" fmla="*/ 3548428 w 4377957"/>
              <a:gd name="connsiteY13" fmla="*/ 220033 h 4450315"/>
              <a:gd name="connsiteX14" fmla="*/ 3607247 w 4377957"/>
              <a:gd name="connsiteY14" fmla="*/ 213100 h 4450315"/>
              <a:gd name="connsiteX15" fmla="*/ 3666073 w 4377957"/>
              <a:gd name="connsiteY15" fmla="*/ 204438 h 4450315"/>
              <a:gd name="connsiteX16" fmla="*/ 3724899 w 4377957"/>
              <a:gd name="connsiteY16" fmla="*/ 197507 h 4450315"/>
              <a:gd name="connsiteX17" fmla="*/ 3783720 w 4377957"/>
              <a:gd name="connsiteY17" fmla="*/ 192307 h 4450315"/>
              <a:gd name="connsiteX18" fmla="*/ 3839084 w 4377957"/>
              <a:gd name="connsiteY18" fmla="*/ 194041 h 4450315"/>
              <a:gd name="connsiteX19" fmla="*/ 3892717 w 4377957"/>
              <a:gd name="connsiteY19" fmla="*/ 200973 h 4450315"/>
              <a:gd name="connsiteX20" fmla="*/ 3944620 w 4377957"/>
              <a:gd name="connsiteY20" fmla="*/ 216564 h 4450315"/>
              <a:gd name="connsiteX21" fmla="*/ 3987873 w 4377957"/>
              <a:gd name="connsiteY21" fmla="*/ 239088 h 4450315"/>
              <a:gd name="connsiteX22" fmla="*/ 4029393 w 4377957"/>
              <a:gd name="connsiteY22" fmla="*/ 268542 h 4450315"/>
              <a:gd name="connsiteX23" fmla="*/ 4065726 w 4377957"/>
              <a:gd name="connsiteY23" fmla="*/ 303191 h 4450315"/>
              <a:gd name="connsiteX24" fmla="*/ 4102060 w 4377957"/>
              <a:gd name="connsiteY24" fmla="*/ 343038 h 4450315"/>
              <a:gd name="connsiteX25" fmla="*/ 4134931 w 4377957"/>
              <a:gd name="connsiteY25" fmla="*/ 384619 h 4450315"/>
              <a:gd name="connsiteX26" fmla="*/ 4167801 w 4377957"/>
              <a:gd name="connsiteY26" fmla="*/ 427932 h 4450315"/>
              <a:gd name="connsiteX27" fmla="*/ 4200673 w 4377957"/>
              <a:gd name="connsiteY27" fmla="*/ 471246 h 4450315"/>
              <a:gd name="connsiteX28" fmla="*/ 4233545 w 4377957"/>
              <a:gd name="connsiteY28" fmla="*/ 512829 h 4450315"/>
              <a:gd name="connsiteX29" fmla="*/ 4268148 w 4377957"/>
              <a:gd name="connsiteY29" fmla="*/ 552676 h 4450315"/>
              <a:gd name="connsiteX30" fmla="*/ 4307937 w 4377957"/>
              <a:gd name="connsiteY30" fmla="*/ 587327 h 4450315"/>
              <a:gd name="connsiteX31" fmla="*/ 4346000 w 4377957"/>
              <a:gd name="connsiteY31" fmla="*/ 618515 h 4450315"/>
              <a:gd name="connsiteX32" fmla="*/ 4377957 w 4377957"/>
              <a:gd name="connsiteY32" fmla="*/ 636433 h 4450315"/>
              <a:gd name="connsiteX33" fmla="*/ 4377957 w 4377957"/>
              <a:gd name="connsiteY33" fmla="*/ 4450315 h 4450315"/>
              <a:gd name="connsiteX34" fmla="*/ 668945 w 4377957"/>
              <a:gd name="connsiteY34" fmla="*/ 4450315 h 4450315"/>
              <a:gd name="connsiteX35" fmla="*/ 664361 w 4377957"/>
              <a:gd name="connsiteY35" fmla="*/ 4437001 h 4450315"/>
              <a:gd name="connsiteX36" fmla="*/ 643600 w 4377957"/>
              <a:gd name="connsiteY36" fmla="*/ 4390224 h 4450315"/>
              <a:gd name="connsiteX37" fmla="*/ 619377 w 4377957"/>
              <a:gd name="connsiteY37" fmla="*/ 4346912 h 4450315"/>
              <a:gd name="connsiteX38" fmla="*/ 588233 w 4377957"/>
              <a:gd name="connsiteY38" fmla="*/ 4308796 h 4450315"/>
              <a:gd name="connsiteX39" fmla="*/ 553633 w 4377957"/>
              <a:gd name="connsiteY39" fmla="*/ 4268947 h 4450315"/>
              <a:gd name="connsiteX40" fmla="*/ 513841 w 4377957"/>
              <a:gd name="connsiteY40" fmla="*/ 4234297 h 4450315"/>
              <a:gd name="connsiteX41" fmla="*/ 472315 w 4377957"/>
              <a:gd name="connsiteY41" fmla="*/ 4201379 h 4450315"/>
              <a:gd name="connsiteX42" fmla="*/ 427334 w 4377957"/>
              <a:gd name="connsiteY42" fmla="*/ 4168460 h 4450315"/>
              <a:gd name="connsiteX43" fmla="*/ 384085 w 4377957"/>
              <a:gd name="connsiteY43" fmla="*/ 4135541 h 4450315"/>
              <a:gd name="connsiteX44" fmla="*/ 342561 w 4377957"/>
              <a:gd name="connsiteY44" fmla="*/ 4102623 h 4450315"/>
              <a:gd name="connsiteX45" fmla="*/ 302772 w 4377957"/>
              <a:gd name="connsiteY45" fmla="*/ 4066242 h 4450315"/>
              <a:gd name="connsiteX46" fmla="*/ 268167 w 4377957"/>
              <a:gd name="connsiteY46" fmla="*/ 4029859 h 4450315"/>
              <a:gd name="connsiteX47" fmla="*/ 238756 w 4377957"/>
              <a:gd name="connsiteY47" fmla="*/ 3988279 h 4450315"/>
              <a:gd name="connsiteX48" fmla="*/ 216266 w 4377957"/>
              <a:gd name="connsiteY48" fmla="*/ 3944965 h 4450315"/>
              <a:gd name="connsiteX49" fmla="*/ 200693 w 4377957"/>
              <a:gd name="connsiteY49" fmla="*/ 3892992 h 4450315"/>
              <a:gd name="connsiteX50" fmla="*/ 193775 w 4377957"/>
              <a:gd name="connsiteY50" fmla="*/ 3839283 h 4450315"/>
              <a:gd name="connsiteX51" fmla="*/ 192042 w 4377957"/>
              <a:gd name="connsiteY51" fmla="*/ 3783841 h 4450315"/>
              <a:gd name="connsiteX52" fmla="*/ 197236 w 4377957"/>
              <a:gd name="connsiteY52" fmla="*/ 3724937 h 4450315"/>
              <a:gd name="connsiteX53" fmla="*/ 204155 w 4377957"/>
              <a:gd name="connsiteY53" fmla="*/ 3666029 h 4450315"/>
              <a:gd name="connsiteX54" fmla="*/ 212805 w 4377957"/>
              <a:gd name="connsiteY54" fmla="*/ 3607122 h 4450315"/>
              <a:gd name="connsiteX55" fmla="*/ 219726 w 4377957"/>
              <a:gd name="connsiteY55" fmla="*/ 3548214 h 4450315"/>
              <a:gd name="connsiteX56" fmla="*/ 223183 w 4377957"/>
              <a:gd name="connsiteY56" fmla="*/ 3489310 h 4450315"/>
              <a:gd name="connsiteX57" fmla="*/ 223183 w 4377957"/>
              <a:gd name="connsiteY57" fmla="*/ 3432137 h 4450315"/>
              <a:gd name="connsiteX58" fmla="*/ 216266 w 4377957"/>
              <a:gd name="connsiteY58" fmla="*/ 3378430 h 4450315"/>
              <a:gd name="connsiteX59" fmla="*/ 202422 w 4377957"/>
              <a:gd name="connsiteY59" fmla="*/ 3324719 h 4450315"/>
              <a:gd name="connsiteX60" fmla="*/ 181665 w 4377957"/>
              <a:gd name="connsiteY60" fmla="*/ 3274477 h 4450315"/>
              <a:gd name="connsiteX61" fmla="*/ 153981 w 4377957"/>
              <a:gd name="connsiteY61" fmla="*/ 3222502 h 4450315"/>
              <a:gd name="connsiteX62" fmla="*/ 126301 w 4377957"/>
              <a:gd name="connsiteY62" fmla="*/ 3170528 h 4450315"/>
              <a:gd name="connsiteX63" fmla="*/ 95160 w 4377957"/>
              <a:gd name="connsiteY63" fmla="*/ 3118551 h 4450315"/>
              <a:gd name="connsiteX64" fmla="*/ 65745 w 4377957"/>
              <a:gd name="connsiteY64" fmla="*/ 3068304 h 4450315"/>
              <a:gd name="connsiteX65" fmla="*/ 39794 w 4377957"/>
              <a:gd name="connsiteY65" fmla="*/ 3014600 h 4450315"/>
              <a:gd name="connsiteX66" fmla="*/ 19033 w 4377957"/>
              <a:gd name="connsiteY66" fmla="*/ 2962620 h 4450315"/>
              <a:gd name="connsiteX67" fmla="*/ 5193 w 4377957"/>
              <a:gd name="connsiteY67" fmla="*/ 2908911 h 4450315"/>
              <a:gd name="connsiteX68" fmla="*/ 0 w 4377957"/>
              <a:gd name="connsiteY68" fmla="*/ 2853472 h 4450315"/>
              <a:gd name="connsiteX69" fmla="*/ 5193 w 4377957"/>
              <a:gd name="connsiteY69" fmla="*/ 2798032 h 4450315"/>
              <a:gd name="connsiteX70" fmla="*/ 19033 w 4377957"/>
              <a:gd name="connsiteY70" fmla="*/ 2744323 h 4450315"/>
              <a:gd name="connsiteX71" fmla="*/ 39794 w 4377957"/>
              <a:gd name="connsiteY71" fmla="*/ 2692350 h 4450315"/>
              <a:gd name="connsiteX72" fmla="*/ 65745 w 4377957"/>
              <a:gd name="connsiteY72" fmla="*/ 2638641 h 4450315"/>
              <a:gd name="connsiteX73" fmla="*/ 95160 w 4377957"/>
              <a:gd name="connsiteY73" fmla="*/ 2588397 h 4450315"/>
              <a:gd name="connsiteX74" fmla="*/ 126301 w 4377957"/>
              <a:gd name="connsiteY74" fmla="*/ 2536421 h 4450315"/>
              <a:gd name="connsiteX75" fmla="*/ 153981 w 4377957"/>
              <a:gd name="connsiteY75" fmla="*/ 2484443 h 4450315"/>
              <a:gd name="connsiteX76" fmla="*/ 181665 w 4377957"/>
              <a:gd name="connsiteY76" fmla="*/ 2432468 h 4450315"/>
              <a:gd name="connsiteX77" fmla="*/ 202422 w 4377957"/>
              <a:gd name="connsiteY77" fmla="*/ 2382226 h 4450315"/>
              <a:gd name="connsiteX78" fmla="*/ 216266 w 4377957"/>
              <a:gd name="connsiteY78" fmla="*/ 2328517 h 4450315"/>
              <a:gd name="connsiteX79" fmla="*/ 223183 w 4377957"/>
              <a:gd name="connsiteY79" fmla="*/ 2274808 h 4450315"/>
              <a:gd name="connsiteX80" fmla="*/ 223183 w 4377957"/>
              <a:gd name="connsiteY80" fmla="*/ 2217635 h 4450315"/>
              <a:gd name="connsiteX81" fmla="*/ 219726 w 4377957"/>
              <a:gd name="connsiteY81" fmla="*/ 2158729 h 4450315"/>
              <a:gd name="connsiteX82" fmla="*/ 212805 w 4377957"/>
              <a:gd name="connsiteY82" fmla="*/ 2099827 h 4450315"/>
              <a:gd name="connsiteX83" fmla="*/ 204155 w 4377957"/>
              <a:gd name="connsiteY83" fmla="*/ 2040916 h 4450315"/>
              <a:gd name="connsiteX84" fmla="*/ 197236 w 4377957"/>
              <a:gd name="connsiteY84" fmla="*/ 1982010 h 4450315"/>
              <a:gd name="connsiteX85" fmla="*/ 192042 w 4377957"/>
              <a:gd name="connsiteY85" fmla="*/ 1923106 h 4450315"/>
              <a:gd name="connsiteX86" fmla="*/ 193775 w 4377957"/>
              <a:gd name="connsiteY86" fmla="*/ 1867664 h 4450315"/>
              <a:gd name="connsiteX87" fmla="*/ 200693 w 4377957"/>
              <a:gd name="connsiteY87" fmla="*/ 1813955 h 4450315"/>
              <a:gd name="connsiteX88" fmla="*/ 216266 w 4377957"/>
              <a:gd name="connsiteY88" fmla="*/ 1761980 h 4450315"/>
              <a:gd name="connsiteX89" fmla="*/ 238756 w 4377957"/>
              <a:gd name="connsiteY89" fmla="*/ 1718666 h 4450315"/>
              <a:gd name="connsiteX90" fmla="*/ 268167 w 4377957"/>
              <a:gd name="connsiteY90" fmla="*/ 1677088 h 4450315"/>
              <a:gd name="connsiteX91" fmla="*/ 302772 w 4377957"/>
              <a:gd name="connsiteY91" fmla="*/ 1640703 h 4450315"/>
              <a:gd name="connsiteX92" fmla="*/ 342561 w 4377957"/>
              <a:gd name="connsiteY92" fmla="*/ 1604320 h 4450315"/>
              <a:gd name="connsiteX93" fmla="*/ 384085 w 4377957"/>
              <a:gd name="connsiteY93" fmla="*/ 1571402 h 4450315"/>
              <a:gd name="connsiteX94" fmla="*/ 427334 w 4377957"/>
              <a:gd name="connsiteY94" fmla="*/ 1538485 h 4450315"/>
              <a:gd name="connsiteX95" fmla="*/ 472315 w 4377957"/>
              <a:gd name="connsiteY95" fmla="*/ 1505567 h 4450315"/>
              <a:gd name="connsiteX96" fmla="*/ 513841 w 4377957"/>
              <a:gd name="connsiteY96" fmla="*/ 1472646 h 4450315"/>
              <a:gd name="connsiteX97" fmla="*/ 553633 w 4377957"/>
              <a:gd name="connsiteY97" fmla="*/ 1437999 h 4450315"/>
              <a:gd name="connsiteX98" fmla="*/ 588233 w 4377957"/>
              <a:gd name="connsiteY98" fmla="*/ 1398152 h 4450315"/>
              <a:gd name="connsiteX99" fmla="*/ 619377 w 4377957"/>
              <a:gd name="connsiteY99" fmla="*/ 1360033 h 4450315"/>
              <a:gd name="connsiteX100" fmla="*/ 643600 w 4377957"/>
              <a:gd name="connsiteY100" fmla="*/ 1316720 h 4450315"/>
              <a:gd name="connsiteX101" fmla="*/ 664361 w 4377957"/>
              <a:gd name="connsiteY101" fmla="*/ 1269944 h 4450315"/>
              <a:gd name="connsiteX102" fmla="*/ 681662 w 4377957"/>
              <a:gd name="connsiteY102" fmla="*/ 1219697 h 4450315"/>
              <a:gd name="connsiteX103" fmla="*/ 697233 w 4377957"/>
              <a:gd name="connsiteY103" fmla="*/ 1167722 h 4450315"/>
              <a:gd name="connsiteX104" fmla="*/ 711073 w 4377957"/>
              <a:gd name="connsiteY104" fmla="*/ 1115749 h 4450315"/>
              <a:gd name="connsiteX105" fmla="*/ 724913 w 4377957"/>
              <a:gd name="connsiteY105" fmla="*/ 1062038 h 4450315"/>
              <a:gd name="connsiteX106" fmla="*/ 740486 w 4377957"/>
              <a:gd name="connsiteY106" fmla="*/ 1011797 h 4450315"/>
              <a:gd name="connsiteX107" fmla="*/ 757785 w 4377957"/>
              <a:gd name="connsiteY107" fmla="*/ 961551 h 4450315"/>
              <a:gd name="connsiteX108" fmla="*/ 778544 w 4377957"/>
              <a:gd name="connsiteY108" fmla="*/ 914773 h 4450315"/>
              <a:gd name="connsiteX109" fmla="*/ 804499 w 4377957"/>
              <a:gd name="connsiteY109" fmla="*/ 873193 h 4450315"/>
              <a:gd name="connsiteX110" fmla="*/ 835637 w 4377957"/>
              <a:gd name="connsiteY110" fmla="*/ 835077 h 4450315"/>
              <a:gd name="connsiteX111" fmla="*/ 873701 w 4377957"/>
              <a:gd name="connsiteY111" fmla="*/ 803891 h 4450315"/>
              <a:gd name="connsiteX112" fmla="*/ 915225 w 4377957"/>
              <a:gd name="connsiteY112" fmla="*/ 777906 h 4450315"/>
              <a:gd name="connsiteX113" fmla="*/ 961936 w 4377957"/>
              <a:gd name="connsiteY113" fmla="*/ 757113 h 4450315"/>
              <a:gd name="connsiteX114" fmla="*/ 1012107 w 4377957"/>
              <a:gd name="connsiteY114" fmla="*/ 739788 h 4450315"/>
              <a:gd name="connsiteX115" fmla="*/ 1062281 w 4377957"/>
              <a:gd name="connsiteY115" fmla="*/ 724195 h 4450315"/>
              <a:gd name="connsiteX116" fmla="*/ 1115912 w 4377957"/>
              <a:gd name="connsiteY116" fmla="*/ 710336 h 4450315"/>
              <a:gd name="connsiteX117" fmla="*/ 1167817 w 4377957"/>
              <a:gd name="connsiteY117" fmla="*/ 696474 h 4450315"/>
              <a:gd name="connsiteX118" fmla="*/ 1219721 w 4377957"/>
              <a:gd name="connsiteY118" fmla="*/ 680881 h 4450315"/>
              <a:gd name="connsiteX119" fmla="*/ 1269891 w 4377957"/>
              <a:gd name="connsiteY119" fmla="*/ 663560 h 4450315"/>
              <a:gd name="connsiteX120" fmla="*/ 1316608 w 4377957"/>
              <a:gd name="connsiteY120" fmla="*/ 642767 h 4450315"/>
              <a:gd name="connsiteX121" fmla="*/ 1359856 w 4377957"/>
              <a:gd name="connsiteY121" fmla="*/ 618515 h 4450315"/>
              <a:gd name="connsiteX122" fmla="*/ 1397919 w 4377957"/>
              <a:gd name="connsiteY122" fmla="*/ 587327 h 4450315"/>
              <a:gd name="connsiteX123" fmla="*/ 1437708 w 4377957"/>
              <a:gd name="connsiteY123" fmla="*/ 552676 h 4450315"/>
              <a:gd name="connsiteX124" fmla="*/ 1472315 w 4377957"/>
              <a:gd name="connsiteY124" fmla="*/ 512829 h 4450315"/>
              <a:gd name="connsiteX125" fmla="*/ 1505187 w 4377957"/>
              <a:gd name="connsiteY125" fmla="*/ 471246 h 4450315"/>
              <a:gd name="connsiteX126" fmla="*/ 1538055 w 4377957"/>
              <a:gd name="connsiteY126" fmla="*/ 427932 h 4450315"/>
              <a:gd name="connsiteX127" fmla="*/ 1570928 w 4377957"/>
              <a:gd name="connsiteY127" fmla="*/ 384619 h 4450315"/>
              <a:gd name="connsiteX128" fmla="*/ 1603798 w 4377957"/>
              <a:gd name="connsiteY128" fmla="*/ 343038 h 4450315"/>
              <a:gd name="connsiteX129" fmla="*/ 1640134 w 4377957"/>
              <a:gd name="connsiteY129" fmla="*/ 303191 h 4450315"/>
              <a:gd name="connsiteX130" fmla="*/ 1676466 w 4377957"/>
              <a:gd name="connsiteY130" fmla="*/ 268542 h 4450315"/>
              <a:gd name="connsiteX131" fmla="*/ 1717988 w 4377957"/>
              <a:gd name="connsiteY131" fmla="*/ 239088 h 4450315"/>
              <a:gd name="connsiteX132" fmla="*/ 1761238 w 4377957"/>
              <a:gd name="connsiteY132" fmla="*/ 216564 h 4450315"/>
              <a:gd name="connsiteX133" fmla="*/ 1813143 w 4377957"/>
              <a:gd name="connsiteY133" fmla="*/ 200973 h 4450315"/>
              <a:gd name="connsiteX134" fmla="*/ 1866776 w 4377957"/>
              <a:gd name="connsiteY134" fmla="*/ 194041 h 4450315"/>
              <a:gd name="connsiteX135" fmla="*/ 1922138 w 4377957"/>
              <a:gd name="connsiteY135" fmla="*/ 192307 h 4450315"/>
              <a:gd name="connsiteX136" fmla="*/ 1980962 w 4377957"/>
              <a:gd name="connsiteY136" fmla="*/ 197507 h 4450315"/>
              <a:gd name="connsiteX137" fmla="*/ 2039783 w 4377957"/>
              <a:gd name="connsiteY137" fmla="*/ 204438 h 4450315"/>
              <a:gd name="connsiteX138" fmla="*/ 2098609 w 4377957"/>
              <a:gd name="connsiteY138" fmla="*/ 213100 h 4450315"/>
              <a:gd name="connsiteX139" fmla="*/ 2157430 w 4377957"/>
              <a:gd name="connsiteY139" fmla="*/ 220033 h 4450315"/>
              <a:gd name="connsiteX140" fmla="*/ 2216252 w 4377957"/>
              <a:gd name="connsiteY140" fmla="*/ 223495 h 4450315"/>
              <a:gd name="connsiteX141" fmla="*/ 2273351 w 4377957"/>
              <a:gd name="connsiteY141" fmla="*/ 223495 h 4450315"/>
              <a:gd name="connsiteX142" fmla="*/ 2326980 w 4377957"/>
              <a:gd name="connsiteY142" fmla="*/ 216564 h 4450315"/>
              <a:gd name="connsiteX143" fmla="*/ 2382342 w 4377957"/>
              <a:gd name="connsiteY143" fmla="*/ 202703 h 4450315"/>
              <a:gd name="connsiteX144" fmla="*/ 2432518 w 4377957"/>
              <a:gd name="connsiteY144" fmla="*/ 181912 h 4450315"/>
              <a:gd name="connsiteX145" fmla="*/ 2484420 w 4377957"/>
              <a:gd name="connsiteY145" fmla="*/ 154193 h 4450315"/>
              <a:gd name="connsiteX146" fmla="*/ 2536321 w 4377957"/>
              <a:gd name="connsiteY146" fmla="*/ 126477 h 4450315"/>
              <a:gd name="connsiteX147" fmla="*/ 2588225 w 4377957"/>
              <a:gd name="connsiteY147" fmla="*/ 95289 h 4450315"/>
              <a:gd name="connsiteX148" fmla="*/ 2638397 w 4377957"/>
              <a:gd name="connsiteY148" fmla="*/ 65835 h 4450315"/>
              <a:gd name="connsiteX149" fmla="*/ 2692030 w 4377957"/>
              <a:gd name="connsiteY149" fmla="*/ 39849 h 4450315"/>
              <a:gd name="connsiteX150" fmla="*/ 2743935 w 4377957"/>
              <a:gd name="connsiteY150" fmla="*/ 19057 h 4450315"/>
              <a:gd name="connsiteX151" fmla="*/ 2797564 w 4377957"/>
              <a:gd name="connsiteY151" fmla="*/ 5196 h 445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4377957" h="4450315">
                <a:moveTo>
                  <a:pt x="2852930" y="0"/>
                </a:moveTo>
                <a:lnTo>
                  <a:pt x="2908292" y="5196"/>
                </a:lnTo>
                <a:lnTo>
                  <a:pt x="2961923" y="19057"/>
                </a:lnTo>
                <a:lnTo>
                  <a:pt x="3013826" y="39849"/>
                </a:lnTo>
                <a:lnTo>
                  <a:pt x="3067459" y="65835"/>
                </a:lnTo>
                <a:lnTo>
                  <a:pt x="3117633" y="95289"/>
                </a:lnTo>
                <a:lnTo>
                  <a:pt x="3169535" y="126477"/>
                </a:lnTo>
                <a:lnTo>
                  <a:pt x="3221440" y="154193"/>
                </a:lnTo>
                <a:lnTo>
                  <a:pt x="3273340" y="181912"/>
                </a:lnTo>
                <a:lnTo>
                  <a:pt x="3325243" y="202703"/>
                </a:lnTo>
                <a:lnTo>
                  <a:pt x="3378878" y="216564"/>
                </a:lnTo>
                <a:lnTo>
                  <a:pt x="3432511" y="223495"/>
                </a:lnTo>
                <a:lnTo>
                  <a:pt x="3489604" y="223495"/>
                </a:lnTo>
                <a:lnTo>
                  <a:pt x="3548428" y="220033"/>
                </a:lnTo>
                <a:lnTo>
                  <a:pt x="3607247" y="213100"/>
                </a:lnTo>
                <a:lnTo>
                  <a:pt x="3666073" y="204438"/>
                </a:lnTo>
                <a:lnTo>
                  <a:pt x="3724899" y="197507"/>
                </a:lnTo>
                <a:lnTo>
                  <a:pt x="3783720" y="192307"/>
                </a:lnTo>
                <a:lnTo>
                  <a:pt x="3839084" y="194041"/>
                </a:lnTo>
                <a:lnTo>
                  <a:pt x="3892717" y="200973"/>
                </a:lnTo>
                <a:lnTo>
                  <a:pt x="3944620" y="216564"/>
                </a:lnTo>
                <a:lnTo>
                  <a:pt x="3987873" y="239088"/>
                </a:lnTo>
                <a:lnTo>
                  <a:pt x="4029393" y="268542"/>
                </a:lnTo>
                <a:lnTo>
                  <a:pt x="4065726" y="303191"/>
                </a:lnTo>
                <a:lnTo>
                  <a:pt x="4102060" y="343038"/>
                </a:lnTo>
                <a:lnTo>
                  <a:pt x="4134931" y="384619"/>
                </a:lnTo>
                <a:lnTo>
                  <a:pt x="4167801" y="427932"/>
                </a:lnTo>
                <a:lnTo>
                  <a:pt x="4200673" y="471246"/>
                </a:lnTo>
                <a:lnTo>
                  <a:pt x="4233545" y="512829"/>
                </a:lnTo>
                <a:lnTo>
                  <a:pt x="4268148" y="552676"/>
                </a:lnTo>
                <a:lnTo>
                  <a:pt x="4307937" y="587327"/>
                </a:lnTo>
                <a:lnTo>
                  <a:pt x="4346000" y="618515"/>
                </a:lnTo>
                <a:lnTo>
                  <a:pt x="4377957" y="636433"/>
                </a:lnTo>
                <a:lnTo>
                  <a:pt x="4377957" y="4450315"/>
                </a:lnTo>
                <a:lnTo>
                  <a:pt x="668945" y="4450315"/>
                </a:lnTo>
                <a:lnTo>
                  <a:pt x="664361" y="4437001"/>
                </a:lnTo>
                <a:lnTo>
                  <a:pt x="643600" y="4390224"/>
                </a:lnTo>
                <a:lnTo>
                  <a:pt x="619377" y="4346912"/>
                </a:lnTo>
                <a:lnTo>
                  <a:pt x="588233" y="4308796"/>
                </a:lnTo>
                <a:lnTo>
                  <a:pt x="553633" y="4268947"/>
                </a:lnTo>
                <a:lnTo>
                  <a:pt x="513841" y="4234297"/>
                </a:lnTo>
                <a:lnTo>
                  <a:pt x="472315" y="4201379"/>
                </a:lnTo>
                <a:lnTo>
                  <a:pt x="427334" y="4168460"/>
                </a:lnTo>
                <a:lnTo>
                  <a:pt x="384085" y="4135541"/>
                </a:lnTo>
                <a:lnTo>
                  <a:pt x="342561" y="4102623"/>
                </a:lnTo>
                <a:lnTo>
                  <a:pt x="302772" y="4066242"/>
                </a:lnTo>
                <a:lnTo>
                  <a:pt x="268167" y="4029859"/>
                </a:lnTo>
                <a:lnTo>
                  <a:pt x="238756" y="3988279"/>
                </a:lnTo>
                <a:lnTo>
                  <a:pt x="216266" y="3944965"/>
                </a:lnTo>
                <a:lnTo>
                  <a:pt x="200693" y="3892992"/>
                </a:lnTo>
                <a:lnTo>
                  <a:pt x="193775" y="3839283"/>
                </a:lnTo>
                <a:lnTo>
                  <a:pt x="192042" y="3783841"/>
                </a:lnTo>
                <a:lnTo>
                  <a:pt x="197236" y="3724937"/>
                </a:lnTo>
                <a:lnTo>
                  <a:pt x="204155" y="3666029"/>
                </a:lnTo>
                <a:lnTo>
                  <a:pt x="212805" y="3607122"/>
                </a:lnTo>
                <a:lnTo>
                  <a:pt x="219726" y="3548214"/>
                </a:lnTo>
                <a:lnTo>
                  <a:pt x="223183" y="3489310"/>
                </a:lnTo>
                <a:lnTo>
                  <a:pt x="223183" y="3432137"/>
                </a:lnTo>
                <a:lnTo>
                  <a:pt x="216266" y="3378430"/>
                </a:lnTo>
                <a:lnTo>
                  <a:pt x="202422" y="3324719"/>
                </a:lnTo>
                <a:lnTo>
                  <a:pt x="181665" y="3274477"/>
                </a:lnTo>
                <a:lnTo>
                  <a:pt x="153981" y="3222502"/>
                </a:lnTo>
                <a:lnTo>
                  <a:pt x="126301" y="3170528"/>
                </a:lnTo>
                <a:lnTo>
                  <a:pt x="95160" y="3118551"/>
                </a:lnTo>
                <a:lnTo>
                  <a:pt x="65745" y="3068304"/>
                </a:lnTo>
                <a:lnTo>
                  <a:pt x="39794" y="3014600"/>
                </a:lnTo>
                <a:lnTo>
                  <a:pt x="19033" y="2962620"/>
                </a:lnTo>
                <a:lnTo>
                  <a:pt x="5193" y="2908911"/>
                </a:lnTo>
                <a:lnTo>
                  <a:pt x="0" y="2853472"/>
                </a:lnTo>
                <a:lnTo>
                  <a:pt x="5193" y="2798032"/>
                </a:lnTo>
                <a:lnTo>
                  <a:pt x="19033" y="2744323"/>
                </a:lnTo>
                <a:lnTo>
                  <a:pt x="39794" y="2692350"/>
                </a:lnTo>
                <a:lnTo>
                  <a:pt x="65745" y="2638641"/>
                </a:lnTo>
                <a:lnTo>
                  <a:pt x="95160" y="2588397"/>
                </a:lnTo>
                <a:lnTo>
                  <a:pt x="126301" y="2536421"/>
                </a:lnTo>
                <a:lnTo>
                  <a:pt x="153981" y="2484443"/>
                </a:lnTo>
                <a:lnTo>
                  <a:pt x="181665" y="2432468"/>
                </a:lnTo>
                <a:lnTo>
                  <a:pt x="202422" y="2382226"/>
                </a:lnTo>
                <a:lnTo>
                  <a:pt x="216266" y="2328517"/>
                </a:lnTo>
                <a:lnTo>
                  <a:pt x="223183" y="2274808"/>
                </a:lnTo>
                <a:lnTo>
                  <a:pt x="223183" y="2217635"/>
                </a:lnTo>
                <a:lnTo>
                  <a:pt x="219726" y="2158729"/>
                </a:lnTo>
                <a:lnTo>
                  <a:pt x="212805" y="2099827"/>
                </a:lnTo>
                <a:lnTo>
                  <a:pt x="204155" y="2040916"/>
                </a:lnTo>
                <a:lnTo>
                  <a:pt x="197236" y="1982010"/>
                </a:lnTo>
                <a:lnTo>
                  <a:pt x="192042" y="1923106"/>
                </a:lnTo>
                <a:lnTo>
                  <a:pt x="193775" y="1867664"/>
                </a:lnTo>
                <a:lnTo>
                  <a:pt x="200693" y="1813955"/>
                </a:lnTo>
                <a:lnTo>
                  <a:pt x="216266" y="1761980"/>
                </a:lnTo>
                <a:lnTo>
                  <a:pt x="238756" y="1718666"/>
                </a:lnTo>
                <a:lnTo>
                  <a:pt x="268167" y="1677088"/>
                </a:lnTo>
                <a:lnTo>
                  <a:pt x="302772" y="1640703"/>
                </a:lnTo>
                <a:lnTo>
                  <a:pt x="342561" y="1604320"/>
                </a:lnTo>
                <a:lnTo>
                  <a:pt x="384085" y="1571402"/>
                </a:lnTo>
                <a:lnTo>
                  <a:pt x="427334" y="1538485"/>
                </a:lnTo>
                <a:lnTo>
                  <a:pt x="472315" y="1505567"/>
                </a:lnTo>
                <a:lnTo>
                  <a:pt x="513841" y="1472646"/>
                </a:lnTo>
                <a:lnTo>
                  <a:pt x="553633" y="1437999"/>
                </a:lnTo>
                <a:lnTo>
                  <a:pt x="588233" y="1398152"/>
                </a:lnTo>
                <a:lnTo>
                  <a:pt x="619377" y="1360033"/>
                </a:lnTo>
                <a:lnTo>
                  <a:pt x="643600" y="1316720"/>
                </a:lnTo>
                <a:lnTo>
                  <a:pt x="664361" y="1269944"/>
                </a:lnTo>
                <a:lnTo>
                  <a:pt x="681662" y="1219697"/>
                </a:lnTo>
                <a:lnTo>
                  <a:pt x="697233" y="1167722"/>
                </a:lnTo>
                <a:lnTo>
                  <a:pt x="711073" y="1115749"/>
                </a:lnTo>
                <a:lnTo>
                  <a:pt x="724913" y="1062038"/>
                </a:lnTo>
                <a:lnTo>
                  <a:pt x="740486" y="1011797"/>
                </a:lnTo>
                <a:lnTo>
                  <a:pt x="757785" y="961551"/>
                </a:lnTo>
                <a:lnTo>
                  <a:pt x="778544" y="914773"/>
                </a:lnTo>
                <a:lnTo>
                  <a:pt x="804499" y="873193"/>
                </a:lnTo>
                <a:lnTo>
                  <a:pt x="835637" y="835077"/>
                </a:lnTo>
                <a:lnTo>
                  <a:pt x="873701" y="803891"/>
                </a:lnTo>
                <a:lnTo>
                  <a:pt x="915225" y="777906"/>
                </a:lnTo>
                <a:lnTo>
                  <a:pt x="961936" y="757113"/>
                </a:lnTo>
                <a:lnTo>
                  <a:pt x="1012107" y="739788"/>
                </a:lnTo>
                <a:lnTo>
                  <a:pt x="1062281" y="724195"/>
                </a:lnTo>
                <a:lnTo>
                  <a:pt x="1115912" y="710336"/>
                </a:lnTo>
                <a:lnTo>
                  <a:pt x="1167817" y="696474"/>
                </a:lnTo>
                <a:lnTo>
                  <a:pt x="1219721" y="680881"/>
                </a:lnTo>
                <a:lnTo>
                  <a:pt x="1269891" y="663560"/>
                </a:lnTo>
                <a:lnTo>
                  <a:pt x="1316608" y="642767"/>
                </a:lnTo>
                <a:lnTo>
                  <a:pt x="1359856" y="618515"/>
                </a:lnTo>
                <a:lnTo>
                  <a:pt x="1397919" y="587327"/>
                </a:lnTo>
                <a:lnTo>
                  <a:pt x="1437708" y="552676"/>
                </a:lnTo>
                <a:lnTo>
                  <a:pt x="1472315" y="512829"/>
                </a:lnTo>
                <a:lnTo>
                  <a:pt x="1505187" y="471246"/>
                </a:lnTo>
                <a:lnTo>
                  <a:pt x="1538055" y="427932"/>
                </a:lnTo>
                <a:lnTo>
                  <a:pt x="1570928" y="384619"/>
                </a:lnTo>
                <a:lnTo>
                  <a:pt x="1603798" y="343038"/>
                </a:lnTo>
                <a:lnTo>
                  <a:pt x="1640134" y="303191"/>
                </a:lnTo>
                <a:lnTo>
                  <a:pt x="1676466" y="268542"/>
                </a:lnTo>
                <a:lnTo>
                  <a:pt x="1717988" y="239088"/>
                </a:lnTo>
                <a:lnTo>
                  <a:pt x="1761238" y="216564"/>
                </a:lnTo>
                <a:lnTo>
                  <a:pt x="1813143" y="200973"/>
                </a:lnTo>
                <a:lnTo>
                  <a:pt x="1866776" y="194041"/>
                </a:lnTo>
                <a:lnTo>
                  <a:pt x="1922138" y="192307"/>
                </a:lnTo>
                <a:lnTo>
                  <a:pt x="1980962" y="197507"/>
                </a:lnTo>
                <a:lnTo>
                  <a:pt x="2039783" y="204438"/>
                </a:lnTo>
                <a:lnTo>
                  <a:pt x="2098609" y="213100"/>
                </a:lnTo>
                <a:lnTo>
                  <a:pt x="2157430" y="220033"/>
                </a:lnTo>
                <a:lnTo>
                  <a:pt x="2216252" y="223495"/>
                </a:lnTo>
                <a:lnTo>
                  <a:pt x="2273351" y="223495"/>
                </a:lnTo>
                <a:lnTo>
                  <a:pt x="2326980" y="216564"/>
                </a:lnTo>
                <a:lnTo>
                  <a:pt x="2382342" y="202703"/>
                </a:lnTo>
                <a:lnTo>
                  <a:pt x="2432518" y="181912"/>
                </a:lnTo>
                <a:lnTo>
                  <a:pt x="2484420" y="154193"/>
                </a:lnTo>
                <a:lnTo>
                  <a:pt x="2536321" y="126477"/>
                </a:lnTo>
                <a:lnTo>
                  <a:pt x="2588225" y="95289"/>
                </a:lnTo>
                <a:lnTo>
                  <a:pt x="2638397" y="65835"/>
                </a:lnTo>
                <a:lnTo>
                  <a:pt x="2692030" y="39849"/>
                </a:lnTo>
                <a:lnTo>
                  <a:pt x="2743935" y="19057"/>
                </a:lnTo>
                <a:lnTo>
                  <a:pt x="2797564" y="51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8995D-110F-034B-6F2A-74AD9F303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010" y="3505200"/>
            <a:ext cx="3141131" cy="3141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188232-5FAA-6E39-61D8-DC0B78B2A346}"/>
              </a:ext>
            </a:extLst>
          </p:cNvPr>
          <p:cNvSpPr txBox="1"/>
          <p:nvPr/>
        </p:nvSpPr>
        <p:spPr>
          <a:xfrm>
            <a:off x="1180506" y="1190983"/>
            <a:ext cx="46511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 CƠ BƯỚC CÓ ƯU ĐIỂM:</a:t>
            </a:r>
            <a:endParaRPr lang="en-US" sz="1700" b="0" spc="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quay</a:t>
            </a:r>
            <a:r>
              <a:rPr lang="en-US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700" spc="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b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bỉ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thọ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lâu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endParaRPr lang="en-US" sz="1700" b="0" spc="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thay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endParaRPr lang="en-US" sz="1700" spc="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năng cung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mô men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dải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trung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700" b="0" spc="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700" b="0" spc="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068EE-4B19-1AC5-7FE0-06FF73FEBF62}"/>
              </a:ext>
            </a:extLst>
          </p:cNvPr>
          <p:cNvSpPr txBox="1"/>
          <p:nvPr/>
        </p:nvSpPr>
        <p:spPr>
          <a:xfrm>
            <a:off x="1082780" y="347304"/>
            <a:ext cx="4154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25408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C98F4480-8749-4E48-82BB-3A0F2F311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9F694-12BA-47C4-9FF3-570372F3B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70D58-A4C8-27AC-4E3C-D797BF6B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987" y="318518"/>
            <a:ext cx="4357499" cy="1385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spc="200">
                <a:solidFill>
                  <a:schemeClr val="tx2"/>
                </a:solidFill>
                <a:latin typeface="+mj-lt"/>
              </a:rPr>
              <a:t>MÀN HÌNH LCD 1602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A02E1-88B9-C301-0820-8395703D8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8695" y="2804160"/>
            <a:ext cx="4363595" cy="259080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57150" indent="-28575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5V</a:t>
            </a:r>
          </a:p>
          <a:p>
            <a:pPr marL="57150" indent="-28575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80 x 36 x 12.5 mm</a:t>
            </a:r>
          </a:p>
          <a:p>
            <a:pPr marL="57150" indent="-28575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" indent="-28575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0.1 inch</a:t>
            </a:r>
          </a:p>
          <a:p>
            <a:pPr marL="57150" indent="-28575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indent="-28575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PWM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" indent="-285750">
              <a:lnSpc>
                <a:spcPct val="11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0AF3D-3A22-F249-7BE0-B2B4BAD5D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2" r="9670" b="-1"/>
          <a:stretch/>
        </p:blipFill>
        <p:spPr>
          <a:xfrm>
            <a:off x="6096000" y="580713"/>
            <a:ext cx="5414304" cy="5407737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</p:spPr>
      </p:pic>
      <p:pic>
        <p:nvPicPr>
          <p:cNvPr id="5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2B840170-E251-155C-8D62-A43AADB8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3AC1F-5411-663D-B8D9-0086061F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E385B-F6CB-0A89-F21F-4F759F72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F7D4EF-D2B9-7129-BE78-E45E7DDCCE33}"/>
              </a:ext>
            </a:extLst>
          </p:cNvPr>
          <p:cNvSpPr txBox="1">
            <a:spLocks/>
          </p:cNvSpPr>
          <p:nvPr/>
        </p:nvSpPr>
        <p:spPr>
          <a:xfrm>
            <a:off x="3882810" y="981305"/>
            <a:ext cx="2436838" cy="2871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71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19;p16">
            <a:extLst>
              <a:ext uri="{FF2B5EF4-FFF2-40B4-BE49-F238E27FC236}">
                <a16:creationId xmlns:a16="http://schemas.microsoft.com/office/drawing/2014/main" id="{51EADB10-8DD3-D43B-70BD-9A80F079C50D}"/>
              </a:ext>
            </a:extLst>
          </p:cNvPr>
          <p:cNvSpPr/>
          <p:nvPr/>
        </p:nvSpPr>
        <p:spPr>
          <a:xfrm>
            <a:off x="4703745" y="2198748"/>
            <a:ext cx="6577972" cy="2729828"/>
          </a:xfrm>
          <a:prstGeom prst="roundRect">
            <a:avLst>
              <a:gd name="adj" fmla="val 16667"/>
            </a:avLst>
          </a:prstGeom>
          <a:solidFill>
            <a:srgbClr val="BCBCBC"/>
          </a:solidFill>
          <a:ln w="25400" cap="flat" cmpd="sng">
            <a:solidFill>
              <a:srgbClr val="8982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20;p16">
            <a:extLst>
              <a:ext uri="{FF2B5EF4-FFF2-40B4-BE49-F238E27FC236}">
                <a16:creationId xmlns:a16="http://schemas.microsoft.com/office/drawing/2014/main" id="{72B6713A-721F-662C-5291-F92A363D139C}"/>
              </a:ext>
            </a:extLst>
          </p:cNvPr>
          <p:cNvSpPr/>
          <p:nvPr/>
        </p:nvSpPr>
        <p:spPr>
          <a:xfrm>
            <a:off x="4832985" y="363312"/>
            <a:ext cx="2495550" cy="774816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rgbClr val="898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Khối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đo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đạc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cung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21;p16">
            <a:extLst>
              <a:ext uri="{FF2B5EF4-FFF2-40B4-BE49-F238E27FC236}">
                <a16:creationId xmlns:a16="http://schemas.microsoft.com/office/drawing/2014/main" id="{3A22AB0D-A17E-B170-6C15-D8FB551BFB6A}"/>
              </a:ext>
            </a:extLst>
          </p:cNvPr>
          <p:cNvSpPr/>
          <p:nvPr/>
        </p:nvSpPr>
        <p:spPr>
          <a:xfrm>
            <a:off x="7382470" y="2417515"/>
            <a:ext cx="2196656" cy="969626"/>
          </a:xfrm>
          <a:prstGeom prst="diamond">
            <a:avLst/>
          </a:prstGeom>
          <a:solidFill>
            <a:schemeClr val="accent1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ẩm,nhiệt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, </a:t>
            </a:r>
            <a:r>
              <a:rPr lang="en-US" sz="140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nước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22;p16">
            <a:extLst>
              <a:ext uri="{FF2B5EF4-FFF2-40B4-BE49-F238E27FC236}">
                <a16:creationId xmlns:a16="http://schemas.microsoft.com/office/drawing/2014/main" id="{33702D74-2ED5-64BB-EF03-75044595BEFA}"/>
              </a:ext>
            </a:extLst>
          </p:cNvPr>
          <p:cNvSpPr txBox="1"/>
          <p:nvPr/>
        </p:nvSpPr>
        <p:spPr>
          <a:xfrm>
            <a:off x="9959095" y="2314082"/>
            <a:ext cx="11060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dk1"/>
                </a:solidFill>
              </a:rPr>
              <a:t> 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Khối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endParaRPr lang="en-US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323;p16">
            <a:extLst>
              <a:ext uri="{FF2B5EF4-FFF2-40B4-BE49-F238E27FC236}">
                <a16:creationId xmlns:a16="http://schemas.microsoft.com/office/drawing/2014/main" id="{566DE22C-42C6-0A57-D953-5010736525D0}"/>
              </a:ext>
            </a:extLst>
          </p:cNvPr>
          <p:cNvCxnSpPr>
            <a:cxnSpLocks/>
          </p:cNvCxnSpPr>
          <p:nvPr/>
        </p:nvCxnSpPr>
        <p:spPr>
          <a:xfrm>
            <a:off x="7352053" y="750720"/>
            <a:ext cx="1185279" cy="16668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6" name="Google Shape;325;p16">
            <a:extLst>
              <a:ext uri="{FF2B5EF4-FFF2-40B4-BE49-F238E27FC236}">
                <a16:creationId xmlns:a16="http://schemas.microsoft.com/office/drawing/2014/main" id="{A8B9E3C0-B701-E94D-881B-C66E8CF8A19B}"/>
              </a:ext>
            </a:extLst>
          </p:cNvPr>
          <p:cNvCxnSpPr>
            <a:stCxn id="326" idx="0"/>
            <a:endCxn id="320" idx="2"/>
          </p:cNvCxnSpPr>
          <p:nvPr/>
        </p:nvCxnSpPr>
        <p:spPr>
          <a:xfrm rot="16200000">
            <a:off x="1754150" y="359521"/>
            <a:ext cx="2687700" cy="34701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7" name="Google Shape;326;p16">
            <a:extLst>
              <a:ext uri="{FF2B5EF4-FFF2-40B4-BE49-F238E27FC236}">
                <a16:creationId xmlns:a16="http://schemas.microsoft.com/office/drawing/2014/main" id="{F36C3351-EDC8-1C43-4431-520AC27F66D2}"/>
              </a:ext>
            </a:extLst>
          </p:cNvPr>
          <p:cNvSpPr/>
          <p:nvPr/>
        </p:nvSpPr>
        <p:spPr>
          <a:xfrm>
            <a:off x="235709" y="3438421"/>
            <a:ext cx="2254482" cy="73978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A6C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LCD</a:t>
            </a:r>
            <a:r>
              <a:rPr lang="en-US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hiển</a:t>
            </a:r>
            <a:r>
              <a:rPr lang="en-US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quay </a:t>
            </a:r>
            <a:endParaRPr sz="1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327;p16">
            <a:extLst>
              <a:ext uri="{FF2B5EF4-FFF2-40B4-BE49-F238E27FC236}">
                <a16:creationId xmlns:a16="http://schemas.microsoft.com/office/drawing/2014/main" id="{A9B4B1D5-3B01-20B5-69AB-B1CD57BA4872}"/>
              </a:ext>
            </a:extLst>
          </p:cNvPr>
          <p:cNvSpPr txBox="1"/>
          <p:nvPr/>
        </p:nvSpPr>
        <p:spPr>
          <a:xfrm>
            <a:off x="4096536" y="-90951"/>
            <a:ext cx="428879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 QUAN SƠ ĐỒ KHỐI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" name="Google Shape;328;p16">
            <a:extLst>
              <a:ext uri="{FF2B5EF4-FFF2-40B4-BE49-F238E27FC236}">
                <a16:creationId xmlns:a16="http://schemas.microsoft.com/office/drawing/2014/main" id="{BFA9454E-A115-821C-6EE8-7ADDA9EC45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9087" y="3252664"/>
            <a:ext cx="1665116" cy="124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29;p16">
            <a:extLst>
              <a:ext uri="{FF2B5EF4-FFF2-40B4-BE49-F238E27FC236}">
                <a16:creationId xmlns:a16="http://schemas.microsoft.com/office/drawing/2014/main" id="{842CCB36-4CB4-8C43-9C32-109C75F105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5593" y="4329850"/>
            <a:ext cx="1278331" cy="1278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30;p16">
            <a:extLst>
              <a:ext uri="{FF2B5EF4-FFF2-40B4-BE49-F238E27FC236}">
                <a16:creationId xmlns:a16="http://schemas.microsoft.com/office/drawing/2014/main" id="{E79FA189-56CD-A853-B8A6-A6B94F182E36}"/>
              </a:ext>
            </a:extLst>
          </p:cNvPr>
          <p:cNvCxnSpPr>
            <a:cxnSpLocks/>
          </p:cNvCxnSpPr>
          <p:nvPr/>
        </p:nvCxnSpPr>
        <p:spPr>
          <a:xfrm flipH="1">
            <a:off x="2466552" y="2934141"/>
            <a:ext cx="4892400" cy="906000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2" name="Google Shape;331;p16">
            <a:extLst>
              <a:ext uri="{FF2B5EF4-FFF2-40B4-BE49-F238E27FC236}">
                <a16:creationId xmlns:a16="http://schemas.microsoft.com/office/drawing/2014/main" id="{9F3C4F4F-7AC7-C149-947A-CC418AF1E101}"/>
              </a:ext>
            </a:extLst>
          </p:cNvPr>
          <p:cNvSpPr txBox="1"/>
          <p:nvPr/>
        </p:nvSpPr>
        <p:spPr>
          <a:xfrm>
            <a:off x="3185593" y="5675969"/>
            <a:ext cx="14065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bước</a:t>
            </a:r>
            <a:endParaRPr/>
          </a:p>
        </p:txBody>
      </p:sp>
      <p:sp>
        <p:nvSpPr>
          <p:cNvPr id="34" name="Google Shape;333;p16">
            <a:extLst>
              <a:ext uri="{FF2B5EF4-FFF2-40B4-BE49-F238E27FC236}">
                <a16:creationId xmlns:a16="http://schemas.microsoft.com/office/drawing/2014/main" id="{03408D9E-F73D-F4F5-C1D7-07FB5DB5A4BF}"/>
              </a:ext>
            </a:extLst>
          </p:cNvPr>
          <p:cNvSpPr txBox="1"/>
          <p:nvPr/>
        </p:nvSpPr>
        <p:spPr>
          <a:xfrm>
            <a:off x="7432641" y="3605908"/>
            <a:ext cx="208850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 Uno R3 SMD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 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analog 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hoặc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digital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Tín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1"/>
                </a:solidFill>
              </a:rPr>
              <a:t>analog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34;p16">
            <a:extLst>
              <a:ext uri="{FF2B5EF4-FFF2-40B4-BE49-F238E27FC236}">
                <a16:creationId xmlns:a16="http://schemas.microsoft.com/office/drawing/2014/main" id="{F8428EA1-4BFC-2D55-C6CD-C997057E8B6C}"/>
              </a:ext>
            </a:extLst>
          </p:cNvPr>
          <p:cNvSpPr txBox="1"/>
          <p:nvPr/>
        </p:nvSpPr>
        <p:spPr>
          <a:xfrm>
            <a:off x="8896365" y="410808"/>
            <a:ext cx="268137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Sensor water </a:t>
            </a:r>
            <a:r>
              <a:rPr lang="en-US" err="1">
                <a:solidFill>
                  <a:schemeClr val="dk1"/>
                </a:solidFill>
              </a:rPr>
              <a:t>trả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err="1">
                <a:solidFill>
                  <a:schemeClr val="dk1"/>
                </a:solidFill>
              </a:rPr>
              <a:t>về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err="1">
                <a:solidFill>
                  <a:schemeClr val="dk1"/>
                </a:solidFill>
              </a:rPr>
              <a:t>kết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err="1">
                <a:solidFill>
                  <a:schemeClr val="dk1"/>
                </a:solidFill>
              </a:rPr>
              <a:t>quả</a:t>
            </a:r>
            <a:r>
              <a:rPr lang="en-US">
                <a:solidFill>
                  <a:schemeClr val="dk1"/>
                </a:solidFill>
              </a:rPr>
              <a:t> 0 </a:t>
            </a:r>
            <a:r>
              <a:rPr lang="en-US" err="1">
                <a:solidFill>
                  <a:schemeClr val="dk1"/>
                </a:solidFill>
              </a:rPr>
              <a:t>và</a:t>
            </a:r>
            <a:r>
              <a:rPr lang="en-US">
                <a:solidFill>
                  <a:schemeClr val="dk1"/>
                </a:solidFill>
              </a:rPr>
              <a:t> 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3B958-07E2-6C4E-B036-BA39B1B47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21" y="4218587"/>
            <a:ext cx="1756699" cy="13030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C4A8F3-12A7-1F51-EAA5-F561831D8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40" y="239991"/>
            <a:ext cx="1522281" cy="1101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6D9276-550B-2B77-8C6C-FCD3919FF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502" y="1034687"/>
            <a:ext cx="1584557" cy="11640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CF695-7551-1CEC-5E97-EC3F5F57B4F7}"/>
              </a:ext>
            </a:extLst>
          </p:cNvPr>
          <p:cNvSpPr/>
          <p:nvPr/>
        </p:nvSpPr>
        <p:spPr>
          <a:xfrm>
            <a:off x="3228371" y="1162769"/>
            <a:ext cx="1509682" cy="90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</a:rPr>
              <a:t>Cảm</a:t>
            </a:r>
            <a:r>
              <a:rPr lang="en-US" dirty="0">
                <a:ln w="0"/>
                <a:solidFill>
                  <a:schemeClr val="tx1"/>
                </a:solidFill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</a:rPr>
              <a:t>biến</a:t>
            </a:r>
            <a:r>
              <a:rPr lang="en-US" dirty="0">
                <a:ln w="0"/>
                <a:solidFill>
                  <a:schemeClr val="tx1"/>
                </a:solidFill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dirty="0">
                <a:ln w="0"/>
                <a:solidFill>
                  <a:schemeClr val="tx1"/>
                </a:solidFill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</a:rPr>
              <a:t>ẩm</a:t>
            </a:r>
            <a:r>
              <a:rPr lang="en-US" dirty="0">
                <a:ln w="0"/>
                <a:solidFill>
                  <a:schemeClr val="tx1"/>
                </a:solidFill>
              </a:rPr>
              <a:t> DHT11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F74F48-FC9C-7B3E-E88D-27C517F1CA96}"/>
              </a:ext>
            </a:extLst>
          </p:cNvPr>
          <p:cNvCxnSpPr>
            <a:cxnSpLocks/>
          </p:cNvCxnSpPr>
          <p:nvPr/>
        </p:nvCxnSpPr>
        <p:spPr>
          <a:xfrm flipV="1">
            <a:off x="2812026" y="953729"/>
            <a:ext cx="2231922" cy="19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oogle Shape;323;p16">
            <a:extLst>
              <a:ext uri="{FF2B5EF4-FFF2-40B4-BE49-F238E27FC236}">
                <a16:creationId xmlns:a16="http://schemas.microsoft.com/office/drawing/2014/main" id="{1C692383-D635-FD54-8FA6-BAF98AB7A0E0}"/>
              </a:ext>
            </a:extLst>
          </p:cNvPr>
          <p:cNvCxnSpPr>
            <a:cxnSpLocks/>
          </p:cNvCxnSpPr>
          <p:nvPr/>
        </p:nvCxnSpPr>
        <p:spPr>
          <a:xfrm flipV="1">
            <a:off x="3046608" y="934622"/>
            <a:ext cx="2029025" cy="20346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EFD22BA-4E23-4B80-AA9B-5AC250FF1D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32" r="9670" b="-1"/>
          <a:stretch/>
        </p:blipFill>
        <p:spPr>
          <a:xfrm>
            <a:off x="-46687" y="4403484"/>
            <a:ext cx="2958061" cy="1188685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</p:spPr>
      </p:pic>
      <p:pic>
        <p:nvPicPr>
          <p:cNvPr id="33" name="Picture 32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F4BEDA4A-BED4-2B47-69B5-BD92184E8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74" y="4179188"/>
            <a:ext cx="1906722" cy="1539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9AEEC6-9EF3-C14E-BA21-76A0EBE22FC5}"/>
              </a:ext>
            </a:extLst>
          </p:cNvPr>
          <p:cNvSpPr txBox="1"/>
          <p:nvPr/>
        </p:nvSpPr>
        <p:spPr>
          <a:xfrm>
            <a:off x="2838002" y="3491498"/>
            <a:ext cx="178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1C8EACB-2A00-4A69-5181-14A6F736E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25" y="2828925"/>
            <a:ext cx="1905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4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4">
            <a:extLst>
              <a:ext uri="{FF2B5EF4-FFF2-40B4-BE49-F238E27FC236}">
                <a16:creationId xmlns:a16="http://schemas.microsoft.com/office/drawing/2014/main" id="{91EF0CF0-C6AD-BCED-FBBF-4A0EA145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1" y="530640"/>
            <a:ext cx="10223912" cy="5265315"/>
          </a:xfrm>
          <a:prstGeom prst="rect">
            <a:avLst/>
          </a:prstGeom>
        </p:spPr>
      </p:pic>
      <p:sp>
        <p:nvSpPr>
          <p:cNvPr id="2" name="Chỗ dành sẵn cho Chân trang 1">
            <a:extLst>
              <a:ext uri="{FF2B5EF4-FFF2-40B4-BE49-F238E27FC236}">
                <a16:creationId xmlns:a16="http://schemas.microsoft.com/office/drawing/2014/main" id="{FB61DBB7-CDD3-96AE-75C0-286EEF0B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5679"/>
            <a:ext cx="411480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07/05/2022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C05BC93-70A8-A462-4C23-6E033CE9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923B7B0A-536E-2F1B-5428-745DE088F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714" y="2193833"/>
            <a:ext cx="2161117" cy="1514626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D0CFAEC-88E8-B3A7-5290-F09FBD74B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2" t="-1512" r="1" b="58411"/>
          <a:stretch/>
        </p:blipFill>
        <p:spPr>
          <a:xfrm>
            <a:off x="227707" y="-495775"/>
            <a:ext cx="1875366" cy="226145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7532746-FF7E-CEB8-5360-467296722D0D}"/>
              </a:ext>
            </a:extLst>
          </p:cNvPr>
          <p:cNvCxnSpPr/>
          <p:nvPr/>
        </p:nvCxnSpPr>
        <p:spPr>
          <a:xfrm rot="5400000" flipH="1" flipV="1">
            <a:off x="2959372" y="2235890"/>
            <a:ext cx="512203" cy="12700"/>
          </a:xfrm>
          <a:prstGeom prst="bentConnector3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2111F97-02C4-FC04-B168-22F18F22D8BD}"/>
              </a:ext>
            </a:extLst>
          </p:cNvPr>
          <p:cNvCxnSpPr>
            <a:cxnSpLocks/>
          </p:cNvCxnSpPr>
          <p:nvPr/>
        </p:nvCxnSpPr>
        <p:spPr>
          <a:xfrm>
            <a:off x="3205424" y="2009670"/>
            <a:ext cx="5764754" cy="232570"/>
          </a:xfrm>
          <a:prstGeom prst="bentConnector3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5486657-4562-CAD5-0160-50D294A7F365}"/>
              </a:ext>
            </a:extLst>
          </p:cNvPr>
          <p:cNvCxnSpPr/>
          <p:nvPr/>
        </p:nvCxnSpPr>
        <p:spPr>
          <a:xfrm rot="5400000">
            <a:off x="8257474" y="2954944"/>
            <a:ext cx="1425408" cy="12700"/>
          </a:xfrm>
          <a:prstGeom prst="bentConnector3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CFC668C-0591-4ABF-9591-DE4045C801D4}"/>
              </a:ext>
            </a:extLst>
          </p:cNvPr>
          <p:cNvCxnSpPr/>
          <p:nvPr/>
        </p:nvCxnSpPr>
        <p:spPr>
          <a:xfrm flipV="1">
            <a:off x="8963828" y="3485068"/>
            <a:ext cx="465224" cy="223390"/>
          </a:xfrm>
          <a:prstGeom prst="bentConnector3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7225AE1-5445-574A-4FE0-8019F8849202}"/>
              </a:ext>
            </a:extLst>
          </p:cNvPr>
          <p:cNvCxnSpPr/>
          <p:nvPr/>
        </p:nvCxnSpPr>
        <p:spPr>
          <a:xfrm rot="5400000">
            <a:off x="8153383" y="3701963"/>
            <a:ext cx="1589349" cy="1155560"/>
          </a:xfrm>
          <a:prstGeom prst="bent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FF38A2A-5325-4176-CC6B-9B4E9816FC1E}"/>
              </a:ext>
            </a:extLst>
          </p:cNvPr>
          <p:cNvCxnSpPr/>
          <p:nvPr/>
        </p:nvCxnSpPr>
        <p:spPr>
          <a:xfrm rot="5400000">
            <a:off x="8172924" y="3772893"/>
            <a:ext cx="1572005" cy="772083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F981D4D-059D-5B7A-D8E4-F39DBF3AE48C}"/>
              </a:ext>
            </a:extLst>
          </p:cNvPr>
          <p:cNvCxnSpPr>
            <a:cxnSpLocks/>
          </p:cNvCxnSpPr>
          <p:nvPr/>
        </p:nvCxnSpPr>
        <p:spPr>
          <a:xfrm rot="5400000">
            <a:off x="-903733" y="3971640"/>
            <a:ext cx="4529187" cy="12700"/>
          </a:xfrm>
          <a:prstGeom prst="bent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E015C81-B436-B25F-EF35-5F210010B1B6}"/>
              </a:ext>
            </a:extLst>
          </p:cNvPr>
          <p:cNvCxnSpPr>
            <a:cxnSpLocks/>
          </p:cNvCxnSpPr>
          <p:nvPr/>
        </p:nvCxnSpPr>
        <p:spPr>
          <a:xfrm flipV="1">
            <a:off x="1354510" y="6242584"/>
            <a:ext cx="4487281" cy="29387"/>
          </a:xfrm>
          <a:prstGeom prst="bent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AF0E826-EF5A-520D-BDC5-8EC387F0F68A}"/>
              </a:ext>
            </a:extLst>
          </p:cNvPr>
          <p:cNvCxnSpPr/>
          <p:nvPr/>
        </p:nvCxnSpPr>
        <p:spPr>
          <a:xfrm rot="5400000" flipH="1" flipV="1">
            <a:off x="5241254" y="5681305"/>
            <a:ext cx="1213774" cy="12700"/>
          </a:xfrm>
          <a:prstGeom prst="bent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E568DCE-1D2B-CD09-2AA1-645A57B01140}"/>
              </a:ext>
            </a:extLst>
          </p:cNvPr>
          <p:cNvCxnSpPr/>
          <p:nvPr/>
        </p:nvCxnSpPr>
        <p:spPr>
          <a:xfrm rot="5400000">
            <a:off x="-666269" y="3806223"/>
            <a:ext cx="4529187" cy="1270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DB91594-08C4-700E-9EB1-4FCA8930AC62}"/>
              </a:ext>
            </a:extLst>
          </p:cNvPr>
          <p:cNvCxnSpPr/>
          <p:nvPr/>
        </p:nvCxnSpPr>
        <p:spPr>
          <a:xfrm>
            <a:off x="1562684" y="6018963"/>
            <a:ext cx="3994406" cy="12700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E182D14-FFD0-F042-86F7-95A689E585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1319" y="5409202"/>
            <a:ext cx="1100312" cy="171782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4" name="Picture 5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642A9EB-015B-83AC-CCFB-38D30A7528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1" t="2842" r="1754" b="20604"/>
          <a:stretch/>
        </p:blipFill>
        <p:spPr>
          <a:xfrm>
            <a:off x="9076086" y="4669365"/>
            <a:ext cx="2325745" cy="1589350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5A8F787-D037-A334-3561-5BBEDE02D5B9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2104014" y="827059"/>
            <a:ext cx="428149" cy="2305397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0AC183-C889-4764-BA6E-D24CD420AA58}"/>
              </a:ext>
            </a:extLst>
          </p:cNvPr>
          <p:cNvCxnSpPr>
            <a:cxnSpLocks/>
          </p:cNvCxnSpPr>
          <p:nvPr/>
        </p:nvCxnSpPr>
        <p:spPr>
          <a:xfrm>
            <a:off x="3470787" y="2193832"/>
            <a:ext cx="9832" cy="32239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CC57C609-01B0-2A18-D63F-D935D5697A95}"/>
              </a:ext>
            </a:extLst>
          </p:cNvPr>
          <p:cNvCxnSpPr/>
          <p:nvPr/>
        </p:nvCxnSpPr>
        <p:spPr>
          <a:xfrm rot="10800000" flipV="1">
            <a:off x="8534878" y="5019622"/>
            <a:ext cx="503201" cy="81137"/>
          </a:xfrm>
          <a:prstGeom prst="bent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E67B4566-E869-A58F-5C83-92577012A9C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73535" y="5129206"/>
            <a:ext cx="1002550" cy="715453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CB22B65-377F-21DE-B9F7-4FA5065EAD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94477" y="4838239"/>
            <a:ext cx="4855894" cy="226983"/>
          </a:xfrm>
          <a:prstGeom prst="bentConnector3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91BFEC6-E4BE-51E8-56CB-9AAF18A0D2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3514" y="4951731"/>
            <a:ext cx="5082575" cy="874398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E46BDFC-EEE0-8825-12BB-54BCA6B12DD8}"/>
              </a:ext>
            </a:extLst>
          </p:cNvPr>
          <p:cNvCxnSpPr/>
          <p:nvPr/>
        </p:nvCxnSpPr>
        <p:spPr>
          <a:xfrm flipV="1">
            <a:off x="4038600" y="5072628"/>
            <a:ext cx="0" cy="7458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0E4EAED-8CCD-2E4E-7013-6A11E88CBB25}"/>
              </a:ext>
            </a:extLst>
          </p:cNvPr>
          <p:cNvCxnSpPr/>
          <p:nvPr/>
        </p:nvCxnSpPr>
        <p:spPr>
          <a:xfrm flipV="1">
            <a:off x="8153400" y="4933828"/>
            <a:ext cx="0" cy="952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96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961E54-7C3D-353C-92DF-85EFEA65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F76C3-5882-24AD-4724-9D744A61C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EA5805-9EE1-81D2-4C37-31F90068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20967-48C2-2C47-726B-D1690665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76600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825AF8-0892-0D02-7A82-460F35FA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55B7B-AB27-EE37-2213-E156BA06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25FD76-328B-A2CE-D496-9F165630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12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C57DD-2F69-5E27-FF16-511F9F80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BDCFA-F38A-A52F-5709-5BADC9A5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F138DBC-394A-F2AD-8450-6CF41BD70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719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CDD547-1677-3781-00C1-C601B0EC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9A979-5763-3111-A857-ACB62BB9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FA3933E-2B97-0248-1663-C0552340F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4828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3980C-A723-8496-4A33-8567DF8CA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1153287"/>
            <a:ext cx="3570566" cy="4551426"/>
          </a:xfrm>
        </p:spPr>
        <p:txBody>
          <a:bodyPr anchor="ctr">
            <a:normAutofit/>
          </a:bodyPr>
          <a:lstStyle/>
          <a:p>
            <a:pPr algn="r"/>
            <a:r>
              <a:rPr lang="en-US" sz="3200"/>
              <a:t>WHAT ?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3796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EB485-E776-E98C-4475-5EA6176F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153287"/>
            <a:ext cx="6453969" cy="4551426"/>
          </a:xfrm>
        </p:spPr>
        <p:txBody>
          <a:bodyPr anchor="ctr">
            <a:normAutofit/>
          </a:bodyPr>
          <a:lstStyle/>
          <a:p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74263" y="440267"/>
            <a:ext cx="643467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342D5F71-4769-87B8-348C-BC394FB2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B5002-A7E4-649D-9F17-31C3A2F5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8720C-DD66-E328-7420-ED9BA7E2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41758447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0D208-1960-57B8-50E8-CF0655A0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AF7A6-966D-7741-9EF9-CD0EB7B4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F351001-C5ED-DE5F-E643-3F4DD8B1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20774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235884-9C85-D181-8FD4-638C168D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B20B9-B350-AE0B-DCC4-DBB004AB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93AE61-BEE3-5317-54E5-17B8FA2AA5B9}"/>
              </a:ext>
            </a:extLst>
          </p:cNvPr>
          <p:cNvSpPr/>
          <p:nvPr/>
        </p:nvSpPr>
        <p:spPr>
          <a:xfrm>
            <a:off x="2840114" y="1621574"/>
            <a:ext cx="1198486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25643E-FBAD-8D3C-E0E5-2E898434B2E8}"/>
              </a:ext>
            </a:extLst>
          </p:cNvPr>
          <p:cNvSpPr/>
          <p:nvPr/>
        </p:nvSpPr>
        <p:spPr>
          <a:xfrm>
            <a:off x="2840114" y="2788987"/>
            <a:ext cx="1198486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SENSOR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30D9C-661E-2C22-C35B-B6A7CE44FF37}"/>
              </a:ext>
            </a:extLst>
          </p:cNvPr>
          <p:cNvCxnSpPr>
            <a:stCxn id="4" idx="3"/>
          </p:cNvCxnSpPr>
          <p:nvPr/>
        </p:nvCxnSpPr>
        <p:spPr>
          <a:xfrm flipV="1">
            <a:off x="4038600" y="1985558"/>
            <a:ext cx="16246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A19326-19CA-24C9-9B35-957DB2E5E964}"/>
              </a:ext>
            </a:extLst>
          </p:cNvPr>
          <p:cNvCxnSpPr/>
          <p:nvPr/>
        </p:nvCxnSpPr>
        <p:spPr>
          <a:xfrm flipV="1">
            <a:off x="3969059" y="3152970"/>
            <a:ext cx="16246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48FBA2-35E4-19E2-0AE9-87CA78A37DE5}"/>
              </a:ext>
            </a:extLst>
          </p:cNvPr>
          <p:cNvSpPr txBox="1"/>
          <p:nvPr/>
        </p:nvSpPr>
        <p:spPr>
          <a:xfrm>
            <a:off x="4038600" y="1546114"/>
            <a:ext cx="1518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U: 3.3V – 5V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≤ 3.5 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25D7F-7616-14DF-8765-517562DEE15B}"/>
              </a:ext>
            </a:extLst>
          </p:cNvPr>
          <p:cNvSpPr txBox="1"/>
          <p:nvPr/>
        </p:nvSpPr>
        <p:spPr>
          <a:xfrm>
            <a:off x="4057095" y="2691305"/>
            <a:ext cx="1518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C08EE-1386-6AB0-BB0D-8ACF5DD886F6}"/>
              </a:ext>
            </a:extLst>
          </p:cNvPr>
          <p:cNvSpPr txBox="1"/>
          <p:nvPr/>
        </p:nvSpPr>
        <p:spPr>
          <a:xfrm>
            <a:off x="966926" y="1621574"/>
            <a:ext cx="1873188" cy="76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0 - 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50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0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 – 90%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A0A8AF-0439-037A-3885-40F6A3A97F1F}"/>
              </a:ext>
            </a:extLst>
          </p:cNvPr>
          <p:cNvSpPr txBox="1"/>
          <p:nvPr/>
        </p:nvSpPr>
        <p:spPr>
          <a:xfrm>
            <a:off x="1144479" y="2691305"/>
            <a:ext cx="1518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1C4615-5D38-8604-52C0-0D221D023FB3}"/>
              </a:ext>
            </a:extLst>
          </p:cNvPr>
          <p:cNvCxnSpPr>
            <a:cxnSpLocks/>
          </p:cNvCxnSpPr>
          <p:nvPr/>
        </p:nvCxnSpPr>
        <p:spPr>
          <a:xfrm>
            <a:off x="5711670" y="1985558"/>
            <a:ext cx="817119" cy="58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F61763-B815-7724-3F3A-D4A6336B66C7}"/>
              </a:ext>
            </a:extLst>
          </p:cNvPr>
          <p:cNvCxnSpPr>
            <a:cxnSpLocks/>
          </p:cNvCxnSpPr>
          <p:nvPr/>
        </p:nvCxnSpPr>
        <p:spPr>
          <a:xfrm flipV="1">
            <a:off x="5661364" y="2788987"/>
            <a:ext cx="869271" cy="36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A8455FD-AF49-1CF8-B28C-EF474B43AAEB}"/>
              </a:ext>
            </a:extLst>
          </p:cNvPr>
          <p:cNvSpPr/>
          <p:nvPr/>
        </p:nvSpPr>
        <p:spPr>
          <a:xfrm>
            <a:off x="6528790" y="2280041"/>
            <a:ext cx="953612" cy="8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07E909-65A4-80F2-D1E0-39511D89A975}"/>
              </a:ext>
            </a:extLst>
          </p:cNvPr>
          <p:cNvSpPr/>
          <p:nvPr/>
        </p:nvSpPr>
        <p:spPr>
          <a:xfrm>
            <a:off x="7514764" y="1122809"/>
            <a:ext cx="1277271" cy="34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I2C LCD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0BD950-6906-C6BA-4325-B58426F8D522}"/>
              </a:ext>
            </a:extLst>
          </p:cNvPr>
          <p:cNvCxnSpPr>
            <a:stCxn id="24" idx="3"/>
          </p:cNvCxnSpPr>
          <p:nvPr/>
        </p:nvCxnSpPr>
        <p:spPr>
          <a:xfrm flipV="1">
            <a:off x="8792035" y="941033"/>
            <a:ext cx="964524" cy="35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2F31D3-8703-C437-5542-6F5DCD196B94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>
            <a:off x="8792035" y="1295707"/>
            <a:ext cx="1071055" cy="157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B757757-8403-C609-59C1-0B3CFC3CCD60}"/>
              </a:ext>
            </a:extLst>
          </p:cNvPr>
          <p:cNvSpPr txBox="1"/>
          <p:nvPr/>
        </p:nvSpPr>
        <p:spPr>
          <a:xfrm>
            <a:off x="9863090" y="727969"/>
            <a:ext cx="1819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(0 = CBM):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do:…, Do am:…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743280-FB38-7C7C-0447-42DBF18A5FCD}"/>
              </a:ext>
            </a:extLst>
          </p:cNvPr>
          <p:cNvSpPr txBox="1"/>
          <p:nvPr/>
        </p:nvSpPr>
        <p:spPr>
          <a:xfrm>
            <a:off x="9863090" y="2271919"/>
            <a:ext cx="1819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(1 = CBM):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“Co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do:…, Do am:…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048135-DD91-AB84-C8A0-99D228E87042}"/>
              </a:ext>
            </a:extLst>
          </p:cNvPr>
          <p:cNvCxnSpPr>
            <a:stCxn id="20" idx="0"/>
          </p:cNvCxnSpPr>
          <p:nvPr/>
        </p:nvCxnSpPr>
        <p:spPr>
          <a:xfrm flipV="1">
            <a:off x="7005596" y="1295707"/>
            <a:ext cx="0" cy="98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9B14ACD-60BA-F434-4C2C-ECABFA2D01FA}"/>
              </a:ext>
            </a:extLst>
          </p:cNvPr>
          <p:cNvCxnSpPr>
            <a:endCxn id="24" idx="1"/>
          </p:cNvCxnSpPr>
          <p:nvPr/>
        </p:nvCxnSpPr>
        <p:spPr>
          <a:xfrm>
            <a:off x="7005596" y="1295707"/>
            <a:ext cx="50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98A8C4-1273-ADAA-0DD5-538E62A9C47D}"/>
              </a:ext>
            </a:extLst>
          </p:cNvPr>
          <p:cNvCxnSpPr>
            <a:stCxn id="20" idx="2"/>
          </p:cNvCxnSpPr>
          <p:nvPr/>
        </p:nvCxnSpPr>
        <p:spPr>
          <a:xfrm>
            <a:off x="7005596" y="3152970"/>
            <a:ext cx="0" cy="1099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2C9377A-B3A6-E56B-88C7-6BD4F5ECFC3C}"/>
              </a:ext>
            </a:extLst>
          </p:cNvPr>
          <p:cNvSpPr/>
          <p:nvPr/>
        </p:nvSpPr>
        <p:spPr>
          <a:xfrm>
            <a:off x="6285390" y="4323425"/>
            <a:ext cx="1580225" cy="639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ĐỘNG CƠ BƯỚC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05C0A9-5C57-4DA6-2E46-156B181EECBA}"/>
              </a:ext>
            </a:extLst>
          </p:cNvPr>
          <p:cNvSpPr txBox="1"/>
          <p:nvPr/>
        </p:nvSpPr>
        <p:spPr>
          <a:xfrm>
            <a:off x="6285389" y="5140171"/>
            <a:ext cx="3373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2048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(1 = CBM) Quay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98796"/>
      </p:ext>
    </p:extLst>
  </p:cSld>
  <p:clrMapOvr>
    <a:masterClrMapping/>
  </p:clrMapOvr>
  <p:transition spd="slow">
    <p:randomBar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ình ảnh cảm ơn thầy cô đã lắng nghe để chèn vào Slide PowerPoint">
            <a:extLst>
              <a:ext uri="{FF2B5EF4-FFF2-40B4-BE49-F238E27FC236}">
                <a16:creationId xmlns:a16="http://schemas.microsoft.com/office/drawing/2014/main" id="{F076176D-3107-F183-5BBE-13BFF4B7A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B1003AA-C90A-E926-177A-FB2137AB0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78D6B-1C21-EC68-0232-F3EAB42E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C771C-E5DD-92CF-070A-05A70B86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3711906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69E94-6BAD-8C35-78E0-131190217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1153287"/>
            <a:ext cx="3570566" cy="4551426"/>
          </a:xfrm>
        </p:spPr>
        <p:txBody>
          <a:bodyPr anchor="ctr">
            <a:normAutofit/>
          </a:bodyPr>
          <a:lstStyle/>
          <a:p>
            <a:pPr algn="r"/>
            <a:r>
              <a:rPr lang="en-US" sz="3200"/>
              <a:t>HOW ?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3796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8990C-9486-5D46-7695-78FBF9DDE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153287"/>
            <a:ext cx="6453969" cy="4551426"/>
          </a:xfrm>
        </p:spPr>
        <p:txBody>
          <a:bodyPr anchor="ctr">
            <a:norm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quạt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Thay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74263" y="440267"/>
            <a:ext cx="643467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9CC3A857-3CF2-512E-3A73-329F5F80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62D55-74C8-34AF-D633-38F467DB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14B0-3C1B-71F3-F31A-E06F2F5A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95873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1B44A-D185-E5B0-777A-D9A5FAED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US"/>
              <a:t>WHO ?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D825A5-D59E-010C-149C-BF7FBD7E78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188110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6C9F9CF-306D-3F75-F742-AA673FC64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2772C8C-9EA1-63B1-E3F9-0E993DAC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E4D7CCDB-E63C-13A8-E72C-8742BAE2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26743373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6A80-5B65-CC51-A1F0-BE5314BB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4525"/>
            <a:ext cx="3384329" cy="5408866"/>
          </a:xfrm>
        </p:spPr>
        <p:txBody>
          <a:bodyPr anchor="ctr">
            <a:normAutofit/>
          </a:bodyPr>
          <a:lstStyle/>
          <a:p>
            <a:r>
              <a:rPr lang="en-US" sz="4000"/>
              <a:t>WHERE 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D6CFB8-B4A6-B7C8-C4A5-88260E36B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888660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359AD058-62EF-D754-D41E-1F3E46AB2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497E5493-284F-4EAF-245C-457DA691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F30019CE-754E-E214-B666-C17B485A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348981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3A999-BBBA-AA68-E5F6-0094C8B6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1078378"/>
            <a:ext cx="2917551" cy="4701244"/>
          </a:xfrm>
        </p:spPr>
        <p:txBody>
          <a:bodyPr anchor="ctr">
            <a:normAutofit/>
          </a:bodyPr>
          <a:lstStyle/>
          <a:p>
            <a:r>
              <a:rPr lang="en-US" sz="3600"/>
              <a:t>When ?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9DEB-3AF7-2A29-AAEF-658D7E30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062" y="1078378"/>
            <a:ext cx="6262938" cy="4701244"/>
          </a:xfrm>
        </p:spPr>
        <p:txBody>
          <a:bodyPr anchor="ctr">
            <a:norm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31951A6A-397A-9E4C-C054-C8DD418E7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17F2-1EC4-570F-7FFD-48D83D1A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847BE-2358-273A-9DCF-3F0E8D9D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3371225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ACFC-83D7-7074-DDAF-B81E2631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4525"/>
            <a:ext cx="3384329" cy="5408866"/>
          </a:xfrm>
        </p:spPr>
        <p:txBody>
          <a:bodyPr anchor="ctr">
            <a:normAutofit/>
          </a:bodyPr>
          <a:lstStyle/>
          <a:p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D14CDA-D868-CDD4-503C-1EA54875E0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512753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A7431CE-2B56-B7F2-E06A-8F61184B8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84" y="-1810"/>
            <a:ext cx="563452" cy="797820"/>
          </a:xfrm>
          <a:prstGeom prst="rect">
            <a:avLst/>
          </a:prstGeom>
        </p:spPr>
      </p:pic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2F60D95-E93E-1947-59A1-72C3AAE3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96EB9560-4525-0B89-8B43-BFEDD253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07/05/2022</a:t>
            </a:r>
          </a:p>
        </p:txBody>
      </p:sp>
    </p:spTree>
    <p:extLst>
      <p:ext uri="{BB962C8B-B14F-4D97-AF65-F5344CB8AC3E}">
        <p14:creationId xmlns:p14="http://schemas.microsoft.com/office/powerpoint/2010/main" val="68264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225D1F1D0724D9E04F5C251CD41A6" ma:contentTypeVersion="2" ma:contentTypeDescription="Create a new document." ma:contentTypeScope="" ma:versionID="e8b067bd98fa71f940306549f8637e16">
  <xsd:schema xmlns:xsd="http://www.w3.org/2001/XMLSchema" xmlns:xs="http://www.w3.org/2001/XMLSchema" xmlns:p="http://schemas.microsoft.com/office/2006/metadata/properties" xmlns:ns3="ac18dfee-f0d7-4e76-a2aa-4d68fa0050cd" targetNamespace="http://schemas.microsoft.com/office/2006/metadata/properties" ma:root="true" ma:fieldsID="181cc1357b1bf279734bcf501a435bcc" ns3:_="">
    <xsd:import namespace="ac18dfee-f0d7-4e76-a2aa-4d68fa0050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18dfee-f0d7-4e76-a2aa-4d68fa0050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8B3CF6-36B0-4958-8EF8-87AF153F1212}">
  <ds:schemaRefs>
    <ds:schemaRef ds:uri="ac18dfee-f0d7-4e76-a2aa-4d68fa0050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DC28F4E-D463-41DF-8F41-39C0152AFC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8CF4A5-EE32-4A82-8148-10E7ABCE1BF7}">
  <ds:schemaRefs>
    <ds:schemaRef ds:uri="ac18dfee-f0d7-4e76-a2aa-4d68fa0050c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41</TotalTime>
  <Words>2436</Words>
  <Application>Microsoft Office PowerPoint</Application>
  <PresentationFormat>Widescreen</PresentationFormat>
  <Paragraphs>450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-apple-system</vt:lpstr>
      <vt:lpstr>Arial</vt:lpstr>
      <vt:lpstr>Calibri</vt:lpstr>
      <vt:lpstr>Gill Sans MT</vt:lpstr>
      <vt:lpstr>Impact</vt:lpstr>
      <vt:lpstr>Times New Roman</vt:lpstr>
      <vt:lpstr>Badge</vt:lpstr>
      <vt:lpstr>GIỚI THIỆU</vt:lpstr>
      <vt:lpstr>Ý TƯỞNG SẢN PHẨM</vt:lpstr>
      <vt:lpstr>PowerPoint Presentation</vt:lpstr>
      <vt:lpstr>WHAT ?</vt:lpstr>
      <vt:lpstr>HOW ?</vt:lpstr>
      <vt:lpstr>WHO ?</vt:lpstr>
      <vt:lpstr>WHERE ?</vt:lpstr>
      <vt:lpstr>When ?</vt:lpstr>
      <vt:lpstr>Khảo sát thị trường</vt:lpstr>
      <vt:lpstr>Cường độ ánh sáng gây hại </vt:lpstr>
      <vt:lpstr>Nếu lỗi thiết bị và khách hàng muốn sử dụng theo ý mình   remote Control (nhóm mới có ý tưởng) </vt:lpstr>
      <vt:lpstr> Mưa dựa vào những cảm biến mình đang có ?</vt:lpstr>
      <vt:lpstr>MÁI CHE TỰ ĐỘNG</vt:lpstr>
      <vt:lpstr>Thành viên nhóm “Mái che”</vt:lpstr>
      <vt:lpstr>CHỉ tiêu kỹ thuật</vt:lpstr>
      <vt:lpstr>PowerPoint Presentation</vt:lpstr>
      <vt:lpstr>PowerPoint Presentation</vt:lpstr>
      <vt:lpstr>INPUT</vt:lpstr>
      <vt:lpstr>Mạch cảm biến nước V2</vt:lpstr>
      <vt:lpstr>Cảm biến nhiệt độ, độ ẩm DHT11</vt:lpstr>
      <vt:lpstr>PowerPoint Presentation</vt:lpstr>
      <vt:lpstr>Cảm biến nhiệt độ, độ ẩm DHT21</vt:lpstr>
      <vt:lpstr>PowerPoint Presentation</vt:lpstr>
      <vt:lpstr>Xử lý</vt:lpstr>
      <vt:lpstr>ARDUINO UNO</vt:lpstr>
      <vt:lpstr>Adruino mega</vt:lpstr>
      <vt:lpstr>SO SÁNH ƯU, NHƯỢC ĐIỂM</vt:lpstr>
      <vt:lpstr>I2c lcd16*02  - Điện áp hoạt động: 2.5-6V DC Hỗ trợ màn hình: LCD1602,1604,2004 (driver HD44780) - Giao tiếp: I2C - Địa chỉ mặc định: 0X27 (có thể điều chỉnh bằng ngắn mạch chân A0/A1/A2) - Kích thước: 41.5mm(L)x19mm(W)x15.3mm(H) - Trọng lượng: 5g Tích hợp Jump chốt để cung cấp đèn cho LCD hoặc ngắt Tích hợp biến trở xoay điều chỉnh độ tương phản cho LCD</vt:lpstr>
      <vt:lpstr>PowerPoint Presentation</vt:lpstr>
      <vt:lpstr>PowerPoint Presentation</vt:lpstr>
      <vt:lpstr>OUTPUT</vt:lpstr>
      <vt:lpstr>PowerPoint Presentation</vt:lpstr>
      <vt:lpstr>MÀN HÌNH LCD 1602</vt:lpstr>
      <vt:lpstr>PowerPoint Presentation</vt:lpstr>
      <vt:lpstr>PowerPoint Presentation</vt:lpstr>
      <vt:lpstr>Thuật toán chi tiết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MÁI CHE TỰ ĐỘNG</dc:title>
  <dc:creator>Nguyễn Đình Minh Hiếu</dc:creator>
  <cp:lastModifiedBy>Nguyen Uy Vu 20210944</cp:lastModifiedBy>
  <cp:revision>5</cp:revision>
  <dcterms:created xsi:type="dcterms:W3CDTF">2022-06-20T06:53:39Z</dcterms:created>
  <dcterms:modified xsi:type="dcterms:W3CDTF">2022-08-11T12:19:01Z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0x010100318225D1F1D0724D9E04F5C251CD41A6</vt:lpwstr>
  </property>
</Properties>
</file>